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07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040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275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47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63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63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05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031D-A5F5-4B39-ACDC-CCBFA23252E7}" type="datetimeFigureOut">
              <a:rPr lang="sv-SE" smtClean="0"/>
              <a:t>2016-12-07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885F-0EE3-45D1-9179-787758F036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106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Rationella val- teorin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(Stark.)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53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Religioner att placera in: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Judendom</a:t>
            </a:r>
          </a:p>
          <a:p>
            <a:r>
              <a:rPr lang="sv-SE" dirty="0" smtClean="0"/>
              <a:t>Kristendom</a:t>
            </a:r>
          </a:p>
          <a:p>
            <a:r>
              <a:rPr lang="sv-SE" dirty="0" smtClean="0"/>
              <a:t>Islam</a:t>
            </a:r>
          </a:p>
          <a:p>
            <a:r>
              <a:rPr lang="sv-SE" dirty="0" smtClean="0"/>
              <a:t>Hinduism</a:t>
            </a:r>
          </a:p>
          <a:p>
            <a:r>
              <a:rPr lang="sv-SE" dirty="0" smtClean="0"/>
              <a:t>Buddhism</a:t>
            </a:r>
          </a:p>
          <a:p>
            <a:r>
              <a:rPr lang="sv-SE" dirty="0" smtClean="0"/>
              <a:t>Hare Krishna</a:t>
            </a:r>
          </a:p>
          <a:p>
            <a:r>
              <a:rPr lang="sv-SE" dirty="0" smtClean="0"/>
              <a:t>Amish</a:t>
            </a:r>
          </a:p>
          <a:p>
            <a:r>
              <a:rPr lang="sv-SE" dirty="0" smtClean="0"/>
              <a:t>Scientologer</a:t>
            </a:r>
          </a:p>
        </p:txBody>
      </p:sp>
      <p:cxnSp>
        <p:nvCxnSpPr>
          <p:cNvPr id="9" name="Rak pil 8"/>
          <p:cNvCxnSpPr/>
          <p:nvPr/>
        </p:nvCxnSpPr>
        <p:spPr>
          <a:xfrm flipV="1">
            <a:off x="2878111" y="2338466"/>
            <a:ext cx="659568" cy="19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 12"/>
          <p:cNvCxnSpPr/>
          <p:nvPr/>
        </p:nvCxnSpPr>
        <p:spPr>
          <a:xfrm>
            <a:off x="2878111" y="2533338"/>
            <a:ext cx="659568" cy="209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flipV="1">
            <a:off x="2188564" y="2938072"/>
            <a:ext cx="689547" cy="149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>
            <a:off x="2188564" y="3087974"/>
            <a:ext cx="689547" cy="239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2728210" y="3852472"/>
            <a:ext cx="809469" cy="23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>
            <a:off x="2728210" y="4092315"/>
            <a:ext cx="809469" cy="209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/>
          <p:cNvSpPr txBox="1"/>
          <p:nvPr/>
        </p:nvSpPr>
        <p:spPr>
          <a:xfrm>
            <a:off x="3537679" y="2188564"/>
            <a:ext cx="1845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Katolicismen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3537679" y="2568740"/>
            <a:ext cx="1724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Protestantismen</a:t>
            </a:r>
            <a:endParaRPr lang="sv-SE" dirty="0"/>
          </a:p>
        </p:txBody>
      </p:sp>
      <p:sp>
        <p:nvSpPr>
          <p:cNvPr id="26" name="textruta 25"/>
          <p:cNvSpPr txBox="1"/>
          <p:nvPr/>
        </p:nvSpPr>
        <p:spPr>
          <a:xfrm>
            <a:off x="2845044" y="2773181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Shia</a:t>
            </a:r>
            <a:endParaRPr lang="sv-SE" dirty="0"/>
          </a:p>
        </p:txBody>
      </p:sp>
      <p:sp>
        <p:nvSpPr>
          <p:cNvPr id="27" name="textruta 26"/>
          <p:cNvSpPr txBox="1"/>
          <p:nvPr/>
        </p:nvSpPr>
        <p:spPr>
          <a:xfrm>
            <a:off x="2845044" y="3130889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Sunni</a:t>
            </a:r>
            <a:endParaRPr lang="sv-SE" dirty="0"/>
          </a:p>
        </p:txBody>
      </p:sp>
      <p:sp>
        <p:nvSpPr>
          <p:cNvPr id="28" name="textruta 27"/>
          <p:cNvSpPr txBox="1"/>
          <p:nvPr/>
        </p:nvSpPr>
        <p:spPr>
          <a:xfrm>
            <a:off x="3539795" y="3667776"/>
            <a:ext cx="116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Theravada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3537679" y="4104576"/>
            <a:ext cx="116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Mahayana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712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5" name="Höger 24"/>
          <p:cNvSpPr/>
          <p:nvPr/>
        </p:nvSpPr>
        <p:spPr>
          <a:xfrm>
            <a:off x="1379095" y="5366479"/>
            <a:ext cx="9773587" cy="449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pp 28"/>
          <p:cNvSpPr/>
          <p:nvPr/>
        </p:nvSpPr>
        <p:spPr>
          <a:xfrm>
            <a:off x="1177977" y="224852"/>
            <a:ext cx="540895" cy="5486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Hjärta 29"/>
          <p:cNvSpPr/>
          <p:nvPr/>
        </p:nvSpPr>
        <p:spPr>
          <a:xfrm>
            <a:off x="449705" y="704538"/>
            <a:ext cx="728272" cy="7045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Blixt 30"/>
          <p:cNvSpPr/>
          <p:nvPr/>
        </p:nvSpPr>
        <p:spPr>
          <a:xfrm>
            <a:off x="11353800" y="5711252"/>
            <a:ext cx="683302" cy="88442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3" name="Rak pil 32"/>
          <p:cNvCxnSpPr/>
          <p:nvPr/>
        </p:nvCxnSpPr>
        <p:spPr>
          <a:xfrm flipV="1">
            <a:off x="1718872" y="569626"/>
            <a:ext cx="8654321" cy="4796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3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</Words>
  <Application>Microsoft Office PowerPoint</Application>
  <PresentationFormat>Bredbild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Rationella val- teorin</vt:lpstr>
      <vt:lpstr>Religioner att placera in: 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Rationella val- teorin</dc:title>
  <dc:creator>user</dc:creator>
  <cp:lastModifiedBy>user</cp:lastModifiedBy>
  <cp:revision>2</cp:revision>
  <dcterms:created xsi:type="dcterms:W3CDTF">2016-12-07T12:48:54Z</dcterms:created>
  <dcterms:modified xsi:type="dcterms:W3CDTF">2016-12-07T13:04:38Z</dcterms:modified>
</cp:coreProperties>
</file>