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64" r:id="rId5"/>
    <p:sldId id="263" r:id="rId6"/>
    <p:sldId id="262" r:id="rId7"/>
    <p:sldId id="261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027BA2-A605-499C-8A80-88CDC94D89FF}" v="1028" dt="2018-10-15T18:30:33.7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 Arvidsson" userId="6592703bb213dd3d" providerId="LiveId" clId="{D2027BA2-A605-499C-8A80-88CDC94D89FF}"/>
    <pc:docChg chg="undo custSel addSld delSld modSld">
      <pc:chgData name="Eric Arvidsson" userId="6592703bb213dd3d" providerId="LiveId" clId="{D2027BA2-A605-499C-8A80-88CDC94D89FF}" dt="2018-10-15T18:30:33.795" v="1639"/>
      <pc:docMkLst>
        <pc:docMk/>
      </pc:docMkLst>
      <pc:sldChg chg="del">
        <pc:chgData name="Eric Arvidsson" userId="6592703bb213dd3d" providerId="LiveId" clId="{D2027BA2-A605-499C-8A80-88CDC94D89FF}" dt="2018-10-15T18:04:24.616" v="1004" actId="2696"/>
        <pc:sldMkLst>
          <pc:docMk/>
          <pc:sldMk cId="2411887495" sldId="258"/>
        </pc:sldMkLst>
      </pc:sldChg>
      <pc:sldChg chg="addSp delSp modSp delAnim modAnim">
        <pc:chgData name="Eric Arvidsson" userId="6592703bb213dd3d" providerId="LiveId" clId="{D2027BA2-A605-499C-8A80-88CDC94D89FF}" dt="2018-10-01T06:28:35.621" v="994"/>
        <pc:sldMkLst>
          <pc:docMk/>
          <pc:sldMk cId="3027011638" sldId="259"/>
        </pc:sldMkLst>
        <pc:spChg chg="mod">
          <ac:chgData name="Eric Arvidsson" userId="6592703bb213dd3d" providerId="LiveId" clId="{D2027BA2-A605-499C-8A80-88CDC94D89FF}" dt="2018-10-01T06:01:25.163" v="84" actId="20577"/>
          <ac:spMkLst>
            <pc:docMk/>
            <pc:sldMk cId="3027011638" sldId="259"/>
            <ac:spMk id="3" creationId="{00000000-0000-0000-0000-000000000000}"/>
          </ac:spMkLst>
        </pc:spChg>
        <pc:spChg chg="add del mod">
          <ac:chgData name="Eric Arvidsson" userId="6592703bb213dd3d" providerId="LiveId" clId="{D2027BA2-A605-499C-8A80-88CDC94D89FF}" dt="2018-10-01T06:09:15.593" v="564" actId="478"/>
          <ac:spMkLst>
            <pc:docMk/>
            <pc:sldMk cId="3027011638" sldId="259"/>
            <ac:spMk id="4" creationId="{0DD7AAC8-B97D-4149-9610-E8528102EB9F}"/>
          </ac:spMkLst>
        </pc:spChg>
        <pc:spChg chg="add del mod">
          <ac:chgData name="Eric Arvidsson" userId="6592703bb213dd3d" providerId="LiveId" clId="{D2027BA2-A605-499C-8A80-88CDC94D89FF}" dt="2018-10-01T06:09:15.593" v="564" actId="478"/>
          <ac:spMkLst>
            <pc:docMk/>
            <pc:sldMk cId="3027011638" sldId="259"/>
            <ac:spMk id="5" creationId="{64B8FCF4-D089-4EC5-AC1B-4984F5E67F73}"/>
          </ac:spMkLst>
        </pc:spChg>
        <pc:spChg chg="add del mod">
          <ac:chgData name="Eric Arvidsson" userId="6592703bb213dd3d" providerId="LiveId" clId="{D2027BA2-A605-499C-8A80-88CDC94D89FF}" dt="2018-10-01T06:09:15.593" v="564" actId="478"/>
          <ac:spMkLst>
            <pc:docMk/>
            <pc:sldMk cId="3027011638" sldId="259"/>
            <ac:spMk id="6" creationId="{32A8F70B-D09E-4D20-B01B-404F10A198AA}"/>
          </ac:spMkLst>
        </pc:spChg>
        <pc:spChg chg="add del mod">
          <ac:chgData name="Eric Arvidsson" userId="6592703bb213dd3d" providerId="LiveId" clId="{D2027BA2-A605-499C-8A80-88CDC94D89FF}" dt="2018-10-01T06:09:15.593" v="564" actId="478"/>
          <ac:spMkLst>
            <pc:docMk/>
            <pc:sldMk cId="3027011638" sldId="259"/>
            <ac:spMk id="7" creationId="{72D6D493-4169-4A8A-9DE5-812CFA8B3FAF}"/>
          </ac:spMkLst>
        </pc:spChg>
        <pc:spChg chg="add del mod">
          <ac:chgData name="Eric Arvidsson" userId="6592703bb213dd3d" providerId="LiveId" clId="{D2027BA2-A605-499C-8A80-88CDC94D89FF}" dt="2018-10-01T06:09:15.593" v="564" actId="478"/>
          <ac:spMkLst>
            <pc:docMk/>
            <pc:sldMk cId="3027011638" sldId="259"/>
            <ac:spMk id="8" creationId="{D6417072-27BF-4097-9DB3-351382BBEA4C}"/>
          </ac:spMkLst>
        </pc:spChg>
        <pc:spChg chg="add">
          <ac:chgData name="Eric Arvidsson" userId="6592703bb213dd3d" providerId="LiveId" clId="{D2027BA2-A605-499C-8A80-88CDC94D89FF}" dt="2018-10-01T06:28:08.912" v="986"/>
          <ac:spMkLst>
            <pc:docMk/>
            <pc:sldMk cId="3027011638" sldId="259"/>
            <ac:spMk id="9" creationId="{C3828A1C-24F4-40C3-9500-812DFA824E23}"/>
          </ac:spMkLst>
        </pc:spChg>
        <pc:spChg chg="add">
          <ac:chgData name="Eric Arvidsson" userId="6592703bb213dd3d" providerId="LiveId" clId="{D2027BA2-A605-499C-8A80-88CDC94D89FF}" dt="2018-10-01T06:28:08.912" v="986"/>
          <ac:spMkLst>
            <pc:docMk/>
            <pc:sldMk cId="3027011638" sldId="259"/>
            <ac:spMk id="10" creationId="{E376615B-032B-4957-BC47-B49D9FE75949}"/>
          </ac:spMkLst>
        </pc:spChg>
        <pc:spChg chg="add">
          <ac:chgData name="Eric Arvidsson" userId="6592703bb213dd3d" providerId="LiveId" clId="{D2027BA2-A605-499C-8A80-88CDC94D89FF}" dt="2018-10-01T06:28:08.912" v="986"/>
          <ac:spMkLst>
            <pc:docMk/>
            <pc:sldMk cId="3027011638" sldId="259"/>
            <ac:spMk id="11" creationId="{94F07333-368C-4932-890F-AB85FD958230}"/>
          </ac:spMkLst>
        </pc:spChg>
        <pc:spChg chg="add">
          <ac:chgData name="Eric Arvidsson" userId="6592703bb213dd3d" providerId="LiveId" clId="{D2027BA2-A605-499C-8A80-88CDC94D89FF}" dt="2018-10-01T06:28:08.912" v="986"/>
          <ac:spMkLst>
            <pc:docMk/>
            <pc:sldMk cId="3027011638" sldId="259"/>
            <ac:spMk id="12" creationId="{3283A154-7EB3-4BA2-9954-1AA2E743D584}"/>
          </ac:spMkLst>
        </pc:spChg>
        <pc:spChg chg="add">
          <ac:chgData name="Eric Arvidsson" userId="6592703bb213dd3d" providerId="LiveId" clId="{D2027BA2-A605-499C-8A80-88CDC94D89FF}" dt="2018-10-01T06:28:08.912" v="986"/>
          <ac:spMkLst>
            <pc:docMk/>
            <pc:sldMk cId="3027011638" sldId="259"/>
            <ac:spMk id="13" creationId="{3BA9CB5A-4985-443A-A672-4F4B5A7B9300}"/>
          </ac:spMkLst>
        </pc:spChg>
        <pc:spChg chg="add del">
          <ac:chgData name="Eric Arvidsson" userId="6592703bb213dd3d" providerId="LiveId" clId="{D2027BA2-A605-499C-8A80-88CDC94D89FF}" dt="2018-10-01T06:28:26.867" v="992" actId="478"/>
          <ac:spMkLst>
            <pc:docMk/>
            <pc:sldMk cId="3027011638" sldId="259"/>
            <ac:spMk id="14" creationId="{E8F908BD-30D4-46C0-8DB6-01DBAAB7F8D1}"/>
          </ac:spMkLst>
        </pc:spChg>
        <pc:spChg chg="add del">
          <ac:chgData name="Eric Arvidsson" userId="6592703bb213dd3d" providerId="LiveId" clId="{D2027BA2-A605-499C-8A80-88CDC94D89FF}" dt="2018-10-01T06:28:22.774" v="990" actId="478"/>
          <ac:spMkLst>
            <pc:docMk/>
            <pc:sldMk cId="3027011638" sldId="259"/>
            <ac:spMk id="15" creationId="{B1B714D4-5173-4594-87B3-34E04A5B4D99}"/>
          </ac:spMkLst>
        </pc:spChg>
        <pc:spChg chg="add del mod">
          <ac:chgData name="Eric Arvidsson" userId="6592703bb213dd3d" providerId="LiveId" clId="{D2027BA2-A605-499C-8A80-88CDC94D89FF}" dt="2018-10-01T06:28:16.683" v="988" actId="478"/>
          <ac:spMkLst>
            <pc:docMk/>
            <pc:sldMk cId="3027011638" sldId="259"/>
            <ac:spMk id="16" creationId="{99C9594D-6DE0-49FD-8CBE-BB06A136AC01}"/>
          </ac:spMkLst>
        </pc:spChg>
        <pc:spChg chg="add del">
          <ac:chgData name="Eric Arvidsson" userId="6592703bb213dd3d" providerId="LiveId" clId="{D2027BA2-A605-499C-8A80-88CDC94D89FF}" dt="2018-10-01T06:28:18.775" v="989" actId="478"/>
          <ac:spMkLst>
            <pc:docMk/>
            <pc:sldMk cId="3027011638" sldId="259"/>
            <ac:spMk id="17" creationId="{97090224-5480-4E75-976D-390FBE98BD5A}"/>
          </ac:spMkLst>
        </pc:spChg>
        <pc:spChg chg="add del">
          <ac:chgData name="Eric Arvidsson" userId="6592703bb213dd3d" providerId="LiveId" clId="{D2027BA2-A605-499C-8A80-88CDC94D89FF}" dt="2018-10-01T06:28:24.881" v="991" actId="478"/>
          <ac:spMkLst>
            <pc:docMk/>
            <pc:sldMk cId="3027011638" sldId="259"/>
            <ac:spMk id="18" creationId="{D3DE8A66-2F17-4A59-ABD0-1231A64F112F}"/>
          </ac:spMkLst>
        </pc:spChg>
      </pc:sldChg>
      <pc:sldChg chg="addSp delSp modSp modAnim">
        <pc:chgData name="Eric Arvidsson" userId="6592703bb213dd3d" providerId="LiveId" clId="{D2027BA2-A605-499C-8A80-88CDC94D89FF}" dt="2018-10-01T06:27:47.893" v="985"/>
        <pc:sldMkLst>
          <pc:docMk/>
          <pc:sldMk cId="2508677539" sldId="260"/>
        </pc:sldMkLst>
        <pc:spChg chg="mod">
          <ac:chgData name="Eric Arvidsson" userId="6592703bb213dd3d" providerId="LiveId" clId="{D2027BA2-A605-499C-8A80-88CDC94D89FF}" dt="2018-10-01T06:06:57.021" v="401" actId="5793"/>
          <ac:spMkLst>
            <pc:docMk/>
            <pc:sldMk cId="2508677539" sldId="260"/>
            <ac:spMk id="3" creationId="{00000000-0000-0000-0000-000000000000}"/>
          </ac:spMkLst>
        </pc:spChg>
        <pc:spChg chg="add del mod">
          <ac:chgData name="Eric Arvidsson" userId="6592703bb213dd3d" providerId="LiveId" clId="{D2027BA2-A605-499C-8A80-88CDC94D89FF}" dt="2018-10-01T06:08:02.420" v="536"/>
          <ac:spMkLst>
            <pc:docMk/>
            <pc:sldMk cId="2508677539" sldId="260"/>
            <ac:spMk id="4" creationId="{B271CB63-8DF9-4429-B6DE-C863A25A1F18}"/>
          </ac:spMkLst>
        </pc:spChg>
        <pc:spChg chg="add del mod">
          <ac:chgData name="Eric Arvidsson" userId="6592703bb213dd3d" providerId="LiveId" clId="{D2027BA2-A605-499C-8A80-88CDC94D89FF}" dt="2018-10-01T06:08:02.420" v="536"/>
          <ac:spMkLst>
            <pc:docMk/>
            <pc:sldMk cId="2508677539" sldId="260"/>
            <ac:spMk id="5" creationId="{2056805B-97C9-4C86-B801-59342AE744DE}"/>
          </ac:spMkLst>
        </pc:spChg>
        <pc:spChg chg="add del">
          <ac:chgData name="Eric Arvidsson" userId="6592703bb213dd3d" providerId="LiveId" clId="{D2027BA2-A605-499C-8A80-88CDC94D89FF}" dt="2018-10-01T06:08:02.420" v="536"/>
          <ac:spMkLst>
            <pc:docMk/>
            <pc:sldMk cId="2508677539" sldId="260"/>
            <ac:spMk id="6" creationId="{F749EF0A-907F-4071-A389-389303396DCB}"/>
          </ac:spMkLst>
        </pc:spChg>
        <pc:spChg chg="add del">
          <ac:chgData name="Eric Arvidsson" userId="6592703bb213dd3d" providerId="LiveId" clId="{D2027BA2-A605-499C-8A80-88CDC94D89FF}" dt="2018-10-01T06:08:02.420" v="536"/>
          <ac:spMkLst>
            <pc:docMk/>
            <pc:sldMk cId="2508677539" sldId="260"/>
            <ac:spMk id="7" creationId="{87170860-E594-4F9E-A460-80CD6A0E502A}"/>
          </ac:spMkLst>
        </pc:spChg>
        <pc:spChg chg="add del">
          <ac:chgData name="Eric Arvidsson" userId="6592703bb213dd3d" providerId="LiveId" clId="{D2027BA2-A605-499C-8A80-88CDC94D89FF}" dt="2018-10-01T06:08:02.420" v="536"/>
          <ac:spMkLst>
            <pc:docMk/>
            <pc:sldMk cId="2508677539" sldId="260"/>
            <ac:spMk id="8" creationId="{0FCBE606-F195-4143-A4F3-BCB6CD8D5936}"/>
          </ac:spMkLst>
        </pc:spChg>
        <pc:spChg chg="add del mod">
          <ac:chgData name="Eric Arvidsson" userId="6592703bb213dd3d" providerId="LiveId" clId="{D2027BA2-A605-499C-8A80-88CDC94D89FF}" dt="2018-10-01T06:08:02.021" v="535"/>
          <ac:spMkLst>
            <pc:docMk/>
            <pc:sldMk cId="2508677539" sldId="260"/>
            <ac:spMk id="9" creationId="{CDBB746D-5C84-46CF-ACC8-7F9B66058FD7}"/>
          </ac:spMkLst>
        </pc:spChg>
        <pc:spChg chg="add del mod">
          <ac:chgData name="Eric Arvidsson" userId="6592703bb213dd3d" providerId="LiveId" clId="{D2027BA2-A605-499C-8A80-88CDC94D89FF}" dt="2018-10-01T06:08:02.021" v="535"/>
          <ac:spMkLst>
            <pc:docMk/>
            <pc:sldMk cId="2508677539" sldId="260"/>
            <ac:spMk id="10" creationId="{26F715C1-8DE8-4CEB-9FD6-F9ACBAABECBD}"/>
          </ac:spMkLst>
        </pc:spChg>
        <pc:spChg chg="add del mod">
          <ac:chgData name="Eric Arvidsson" userId="6592703bb213dd3d" providerId="LiveId" clId="{D2027BA2-A605-499C-8A80-88CDC94D89FF}" dt="2018-10-01T06:08:02.021" v="535"/>
          <ac:spMkLst>
            <pc:docMk/>
            <pc:sldMk cId="2508677539" sldId="260"/>
            <ac:spMk id="11" creationId="{E4DE8113-C053-402D-9D99-CAA8BF3A4461}"/>
          </ac:spMkLst>
        </pc:spChg>
        <pc:spChg chg="add del mod">
          <ac:chgData name="Eric Arvidsson" userId="6592703bb213dd3d" providerId="LiveId" clId="{D2027BA2-A605-499C-8A80-88CDC94D89FF}" dt="2018-10-01T06:08:02.021" v="535"/>
          <ac:spMkLst>
            <pc:docMk/>
            <pc:sldMk cId="2508677539" sldId="260"/>
            <ac:spMk id="12" creationId="{C674ECB3-5A23-4908-95FF-E56E42EF905E}"/>
          </ac:spMkLst>
        </pc:spChg>
        <pc:spChg chg="add del mod">
          <ac:chgData name="Eric Arvidsson" userId="6592703bb213dd3d" providerId="LiveId" clId="{D2027BA2-A605-499C-8A80-88CDC94D89FF}" dt="2018-10-01T06:08:02.021" v="535"/>
          <ac:spMkLst>
            <pc:docMk/>
            <pc:sldMk cId="2508677539" sldId="260"/>
            <ac:spMk id="13" creationId="{529CAE36-4276-4212-B14E-64CBE77E572C}"/>
          </ac:spMkLst>
        </pc:spChg>
        <pc:spChg chg="add del mod">
          <ac:chgData name="Eric Arvidsson" userId="6592703bb213dd3d" providerId="LiveId" clId="{D2027BA2-A605-499C-8A80-88CDC94D89FF}" dt="2018-10-01T06:08:11.829" v="540"/>
          <ac:spMkLst>
            <pc:docMk/>
            <pc:sldMk cId="2508677539" sldId="260"/>
            <ac:spMk id="14" creationId="{54FE98F0-27B1-4EBF-B878-7A456638B20B}"/>
          </ac:spMkLst>
        </pc:spChg>
        <pc:spChg chg="add del mod">
          <ac:chgData name="Eric Arvidsson" userId="6592703bb213dd3d" providerId="LiveId" clId="{D2027BA2-A605-499C-8A80-88CDC94D89FF}" dt="2018-10-01T06:08:11.829" v="540"/>
          <ac:spMkLst>
            <pc:docMk/>
            <pc:sldMk cId="2508677539" sldId="260"/>
            <ac:spMk id="15" creationId="{6B283E3B-5A95-4C40-948D-0C58B92F9A88}"/>
          </ac:spMkLst>
        </pc:spChg>
        <pc:spChg chg="add del mod">
          <ac:chgData name="Eric Arvidsson" userId="6592703bb213dd3d" providerId="LiveId" clId="{D2027BA2-A605-499C-8A80-88CDC94D89FF}" dt="2018-10-01T06:08:11.829" v="540"/>
          <ac:spMkLst>
            <pc:docMk/>
            <pc:sldMk cId="2508677539" sldId="260"/>
            <ac:spMk id="16" creationId="{40C9797A-52EE-4032-85DF-AAB79B879C3A}"/>
          </ac:spMkLst>
        </pc:spChg>
        <pc:spChg chg="add del mod">
          <ac:chgData name="Eric Arvidsson" userId="6592703bb213dd3d" providerId="LiveId" clId="{D2027BA2-A605-499C-8A80-88CDC94D89FF}" dt="2018-10-01T06:08:11.829" v="540"/>
          <ac:spMkLst>
            <pc:docMk/>
            <pc:sldMk cId="2508677539" sldId="260"/>
            <ac:spMk id="17" creationId="{E8AB18FB-DD3F-4383-B39E-AA9FB855F2E9}"/>
          </ac:spMkLst>
        </pc:spChg>
        <pc:spChg chg="add del mod">
          <ac:chgData name="Eric Arvidsson" userId="6592703bb213dd3d" providerId="LiveId" clId="{D2027BA2-A605-499C-8A80-88CDC94D89FF}" dt="2018-10-01T06:08:11.829" v="540"/>
          <ac:spMkLst>
            <pc:docMk/>
            <pc:sldMk cId="2508677539" sldId="260"/>
            <ac:spMk id="18" creationId="{473332CA-665B-4BAA-B232-3A065B4DD56D}"/>
          </ac:spMkLst>
        </pc:spChg>
        <pc:spChg chg="add mod">
          <ac:chgData name="Eric Arvidsson" userId="6592703bb213dd3d" providerId="LiveId" clId="{D2027BA2-A605-499C-8A80-88CDC94D89FF}" dt="2018-10-01T06:08:24.727" v="544" actId="1076"/>
          <ac:spMkLst>
            <pc:docMk/>
            <pc:sldMk cId="2508677539" sldId="260"/>
            <ac:spMk id="19" creationId="{F55333B6-5F14-40C5-B768-4F91CDC42E7B}"/>
          </ac:spMkLst>
        </pc:spChg>
        <pc:spChg chg="add mod">
          <ac:chgData name="Eric Arvidsson" userId="6592703bb213dd3d" providerId="LiveId" clId="{D2027BA2-A605-499C-8A80-88CDC94D89FF}" dt="2018-10-01T06:11:38.355" v="834" actId="1076"/>
          <ac:spMkLst>
            <pc:docMk/>
            <pc:sldMk cId="2508677539" sldId="260"/>
            <ac:spMk id="20" creationId="{C5538A38-B858-4469-845E-9076A1900E84}"/>
          </ac:spMkLst>
        </pc:spChg>
        <pc:spChg chg="add mod">
          <ac:chgData name="Eric Arvidsson" userId="6592703bb213dd3d" providerId="LiveId" clId="{D2027BA2-A605-499C-8A80-88CDC94D89FF}" dt="2018-10-01T06:08:29.398" v="546" actId="1076"/>
          <ac:spMkLst>
            <pc:docMk/>
            <pc:sldMk cId="2508677539" sldId="260"/>
            <ac:spMk id="21" creationId="{DDC85AD3-72C2-49B7-A791-B8C89B28D289}"/>
          </ac:spMkLst>
        </pc:spChg>
        <pc:spChg chg="add mod">
          <ac:chgData name="Eric Arvidsson" userId="6592703bb213dd3d" providerId="LiveId" clId="{D2027BA2-A605-499C-8A80-88CDC94D89FF}" dt="2018-10-01T06:11:33.781" v="833" actId="1076"/>
          <ac:spMkLst>
            <pc:docMk/>
            <pc:sldMk cId="2508677539" sldId="260"/>
            <ac:spMk id="22" creationId="{B87E778C-E78B-42E4-A796-2CAB2A2073BD}"/>
          </ac:spMkLst>
        </pc:spChg>
        <pc:spChg chg="add mod">
          <ac:chgData name="Eric Arvidsson" userId="6592703bb213dd3d" providerId="LiveId" clId="{D2027BA2-A605-499C-8A80-88CDC94D89FF}" dt="2018-10-01T06:08:35.664" v="549" actId="1076"/>
          <ac:spMkLst>
            <pc:docMk/>
            <pc:sldMk cId="2508677539" sldId="260"/>
            <ac:spMk id="23" creationId="{C0DF1A91-4987-4050-A34A-117534421D39}"/>
          </ac:spMkLst>
        </pc:spChg>
        <pc:spChg chg="add mod">
          <ac:chgData name="Eric Arvidsson" userId="6592703bb213dd3d" providerId="LiveId" clId="{D2027BA2-A605-499C-8A80-88CDC94D89FF}" dt="2018-10-01T06:09:57.006" v="644" actId="1076"/>
          <ac:spMkLst>
            <pc:docMk/>
            <pc:sldMk cId="2508677539" sldId="260"/>
            <ac:spMk id="24" creationId="{6D5995DC-88D3-4EE9-BC57-F2B8FF55F53D}"/>
          </ac:spMkLst>
        </pc:spChg>
        <pc:spChg chg="add del">
          <ac:chgData name="Eric Arvidsson" userId="6592703bb213dd3d" providerId="LiveId" clId="{D2027BA2-A605-499C-8A80-88CDC94D89FF}" dt="2018-10-01T06:10:01.948" v="646"/>
          <ac:spMkLst>
            <pc:docMk/>
            <pc:sldMk cId="2508677539" sldId="260"/>
            <ac:spMk id="25" creationId="{F19DBB47-2B21-4929-A149-8637F5237541}"/>
          </ac:spMkLst>
        </pc:spChg>
        <pc:spChg chg="add del">
          <ac:chgData name="Eric Arvidsson" userId="6592703bb213dd3d" providerId="LiveId" clId="{D2027BA2-A605-499C-8A80-88CDC94D89FF}" dt="2018-10-01T06:10:01.948" v="646"/>
          <ac:spMkLst>
            <pc:docMk/>
            <pc:sldMk cId="2508677539" sldId="260"/>
            <ac:spMk id="26" creationId="{074A2CAC-38C6-4B0F-A591-3D05C54A6858}"/>
          </ac:spMkLst>
        </pc:spChg>
        <pc:spChg chg="add del">
          <ac:chgData name="Eric Arvidsson" userId="6592703bb213dd3d" providerId="LiveId" clId="{D2027BA2-A605-499C-8A80-88CDC94D89FF}" dt="2018-10-01T06:10:01.948" v="646"/>
          <ac:spMkLst>
            <pc:docMk/>
            <pc:sldMk cId="2508677539" sldId="260"/>
            <ac:spMk id="27" creationId="{79124E6D-F1D4-4D1B-BE7F-63E04204F39A}"/>
          </ac:spMkLst>
        </pc:spChg>
        <pc:spChg chg="add del">
          <ac:chgData name="Eric Arvidsson" userId="6592703bb213dd3d" providerId="LiveId" clId="{D2027BA2-A605-499C-8A80-88CDC94D89FF}" dt="2018-10-01T06:10:01.948" v="646"/>
          <ac:spMkLst>
            <pc:docMk/>
            <pc:sldMk cId="2508677539" sldId="260"/>
            <ac:spMk id="28" creationId="{1572B1D5-C44C-40A9-B37C-8C23E44CB092}"/>
          </ac:spMkLst>
        </pc:spChg>
        <pc:spChg chg="add del">
          <ac:chgData name="Eric Arvidsson" userId="6592703bb213dd3d" providerId="LiveId" clId="{D2027BA2-A605-499C-8A80-88CDC94D89FF}" dt="2018-10-01T06:10:01.948" v="646"/>
          <ac:spMkLst>
            <pc:docMk/>
            <pc:sldMk cId="2508677539" sldId="260"/>
            <ac:spMk id="29" creationId="{4613CAAD-87DB-40E5-ABB3-EBC405D9CB88}"/>
          </ac:spMkLst>
        </pc:spChg>
        <pc:spChg chg="add mod">
          <ac:chgData name="Eric Arvidsson" userId="6592703bb213dd3d" providerId="LiveId" clId="{D2027BA2-A605-499C-8A80-88CDC94D89FF}" dt="2018-10-01T06:10:24.824" v="701" actId="313"/>
          <ac:spMkLst>
            <pc:docMk/>
            <pc:sldMk cId="2508677539" sldId="260"/>
            <ac:spMk id="30" creationId="{2612C101-5CFF-4E65-9ABA-3F4C1F66F5E9}"/>
          </ac:spMkLst>
        </pc:spChg>
        <pc:spChg chg="add mod">
          <ac:chgData name="Eric Arvidsson" userId="6592703bb213dd3d" providerId="LiveId" clId="{D2027BA2-A605-499C-8A80-88CDC94D89FF}" dt="2018-10-01T06:11:00.485" v="783" actId="20577"/>
          <ac:spMkLst>
            <pc:docMk/>
            <pc:sldMk cId="2508677539" sldId="260"/>
            <ac:spMk id="31" creationId="{49B91E1D-626D-4B55-B0BA-0ECA5C3CC5CE}"/>
          </ac:spMkLst>
        </pc:spChg>
        <pc:spChg chg="add mod">
          <ac:chgData name="Eric Arvidsson" userId="6592703bb213dd3d" providerId="LiveId" clId="{D2027BA2-A605-499C-8A80-88CDC94D89FF}" dt="2018-10-01T06:13:40.393" v="951" actId="1076"/>
          <ac:spMkLst>
            <pc:docMk/>
            <pc:sldMk cId="2508677539" sldId="260"/>
            <ac:spMk id="32" creationId="{187AB974-4DAC-4CB3-A6EF-59AB2E9159DB}"/>
          </ac:spMkLst>
        </pc:spChg>
        <pc:spChg chg="add mod">
          <ac:chgData name="Eric Arvidsson" userId="6592703bb213dd3d" providerId="LiveId" clId="{D2027BA2-A605-499C-8A80-88CDC94D89FF}" dt="2018-10-01T06:27:09.470" v="974" actId="1076"/>
          <ac:spMkLst>
            <pc:docMk/>
            <pc:sldMk cId="2508677539" sldId="260"/>
            <ac:spMk id="33" creationId="{A1B072B0-E192-4EDA-86F3-5F417550AE82}"/>
          </ac:spMkLst>
        </pc:spChg>
      </pc:sldChg>
      <pc:sldChg chg="addSp modSp modAnim">
        <pc:chgData name="Eric Arvidsson" userId="6592703bb213dd3d" providerId="LiveId" clId="{D2027BA2-A605-499C-8A80-88CDC94D89FF}" dt="2018-10-01T06:42:53.960" v="1003"/>
        <pc:sldMkLst>
          <pc:docMk/>
          <pc:sldMk cId="4155267991" sldId="262"/>
        </pc:sldMkLst>
        <pc:picChg chg="add mod">
          <ac:chgData name="Eric Arvidsson" userId="6592703bb213dd3d" providerId="LiveId" clId="{D2027BA2-A605-499C-8A80-88CDC94D89FF}" dt="2018-10-01T06:42:48.492" v="1002" actId="1076"/>
          <ac:picMkLst>
            <pc:docMk/>
            <pc:sldMk cId="4155267991" sldId="262"/>
            <ac:picMk id="1026" creationId="{DEF4904B-5499-4DC4-AC82-8FF87F0A1BA1}"/>
          </ac:picMkLst>
        </pc:picChg>
      </pc:sldChg>
      <pc:sldChg chg="modAnim">
        <pc:chgData name="Eric Arvidsson" userId="6592703bb213dd3d" providerId="LiveId" clId="{D2027BA2-A605-499C-8A80-88CDC94D89FF}" dt="2018-10-15T18:08:34.630" v="1006"/>
        <pc:sldMkLst>
          <pc:docMk/>
          <pc:sldMk cId="2614272428" sldId="263"/>
        </pc:sldMkLst>
      </pc:sldChg>
      <pc:sldChg chg="addSp modSp modAnim">
        <pc:chgData name="Eric Arvidsson" userId="6592703bb213dd3d" providerId="LiveId" clId="{D2027BA2-A605-499C-8A80-88CDC94D89FF}" dt="2018-10-15T18:30:17.764" v="1638"/>
        <pc:sldMkLst>
          <pc:docMk/>
          <pc:sldMk cId="3673700779" sldId="265"/>
        </pc:sldMkLst>
        <pc:spChg chg="mod">
          <ac:chgData name="Eric Arvidsson" userId="6592703bb213dd3d" providerId="LiveId" clId="{D2027BA2-A605-499C-8A80-88CDC94D89FF}" dt="2018-10-15T18:19:40.195" v="1609" actId="1076"/>
          <ac:spMkLst>
            <pc:docMk/>
            <pc:sldMk cId="3673700779" sldId="265"/>
            <ac:spMk id="3" creationId="{00000000-0000-0000-0000-000000000000}"/>
          </ac:spMkLst>
        </pc:spChg>
        <pc:picChg chg="add mod">
          <ac:chgData name="Eric Arvidsson" userId="6592703bb213dd3d" providerId="LiveId" clId="{D2027BA2-A605-499C-8A80-88CDC94D89FF}" dt="2018-10-15T18:19:48.490" v="1612" actId="1076"/>
          <ac:picMkLst>
            <pc:docMk/>
            <pc:sldMk cId="3673700779" sldId="265"/>
            <ac:picMk id="1026" creationId="{E02BA544-EDE8-4D45-B96E-6AD9B0238015}"/>
          </ac:picMkLst>
        </pc:picChg>
        <pc:picChg chg="add mod">
          <ac:chgData name="Eric Arvidsson" userId="6592703bb213dd3d" providerId="LiveId" clId="{D2027BA2-A605-499C-8A80-88CDC94D89FF}" dt="2018-10-15T18:19:51.355" v="1613" actId="1076"/>
          <ac:picMkLst>
            <pc:docMk/>
            <pc:sldMk cId="3673700779" sldId="265"/>
            <ac:picMk id="1028" creationId="{5ABA34A1-D528-4A69-B074-54B0138DBE86}"/>
          </ac:picMkLst>
        </pc:picChg>
        <pc:picChg chg="add mod">
          <ac:chgData name="Eric Arvidsson" userId="6592703bb213dd3d" providerId="LiveId" clId="{D2027BA2-A605-499C-8A80-88CDC94D89FF}" dt="2018-10-15T18:22:08.592" v="1618" actId="1076"/>
          <ac:picMkLst>
            <pc:docMk/>
            <pc:sldMk cId="3673700779" sldId="265"/>
            <ac:picMk id="1030" creationId="{AEDA884F-3FBD-44A2-9F9E-E29875544EB5}"/>
          </ac:picMkLst>
        </pc:picChg>
        <pc:picChg chg="add mod">
          <ac:chgData name="Eric Arvidsson" userId="6592703bb213dd3d" providerId="LiveId" clId="{D2027BA2-A605-499C-8A80-88CDC94D89FF}" dt="2018-10-15T18:27:30.946" v="1620" actId="1076"/>
          <ac:picMkLst>
            <pc:docMk/>
            <pc:sldMk cId="3673700779" sldId="265"/>
            <ac:picMk id="1032" creationId="{A2DEE60A-DEB1-475D-BA2D-31E06DE01FEE}"/>
          </ac:picMkLst>
        </pc:picChg>
        <pc:picChg chg="add mod modCrop">
          <ac:chgData name="Eric Arvidsson" userId="6592703bb213dd3d" providerId="LiveId" clId="{D2027BA2-A605-499C-8A80-88CDC94D89FF}" dt="2018-10-15T18:29:31.033" v="1627" actId="1076"/>
          <ac:picMkLst>
            <pc:docMk/>
            <pc:sldMk cId="3673700779" sldId="265"/>
            <ac:picMk id="1034" creationId="{8B8A0106-883A-4F8E-ADFB-009C921CDF7F}"/>
          </ac:picMkLst>
        </pc:picChg>
      </pc:sldChg>
      <pc:sldChg chg="modSp add modAnim">
        <pc:chgData name="Eric Arvidsson" userId="6592703bb213dd3d" providerId="LiveId" clId="{D2027BA2-A605-499C-8A80-88CDC94D89FF}" dt="2018-10-15T18:30:33.795" v="1639"/>
        <pc:sldMkLst>
          <pc:docMk/>
          <pc:sldMk cId="4040285404" sldId="266"/>
        </pc:sldMkLst>
        <pc:spChg chg="mod">
          <ac:chgData name="Eric Arvidsson" userId="6592703bb213dd3d" providerId="LiveId" clId="{D2027BA2-A605-499C-8A80-88CDC94D89FF}" dt="2018-10-15T18:13:13.682" v="1267" actId="20577"/>
          <ac:spMkLst>
            <pc:docMk/>
            <pc:sldMk cId="4040285404" sldId="266"/>
            <ac:spMk id="2" creationId="{A073C362-9AA2-4315-A363-0B872739B00F}"/>
          </ac:spMkLst>
        </pc:spChg>
        <pc:spChg chg="mod">
          <ac:chgData name="Eric Arvidsson" userId="6592703bb213dd3d" providerId="LiveId" clId="{D2027BA2-A605-499C-8A80-88CDC94D89FF}" dt="2018-10-15T18:15:45.927" v="1597" actId="20577"/>
          <ac:spMkLst>
            <pc:docMk/>
            <pc:sldMk cId="4040285404" sldId="266"/>
            <ac:spMk id="3" creationId="{5E456DF5-BCDD-40D5-BECF-C217B15C5D5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 för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t eller fal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/>
              <a:t>Etik och Moral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Kommunikation</a:t>
            </a:r>
          </a:p>
        </p:txBody>
      </p:sp>
    </p:spTree>
    <p:extLst>
      <p:ext uri="{BB962C8B-B14F-4D97-AF65-F5344CB8AC3E}">
        <p14:creationId xmlns:p14="http://schemas.microsoft.com/office/powerpoint/2010/main" val="3126959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Etik (Kognition)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589212" y="1971367"/>
            <a:ext cx="8915400" cy="3777622"/>
          </a:xfrm>
        </p:spPr>
        <p:txBody>
          <a:bodyPr/>
          <a:lstStyle/>
          <a:p>
            <a:r>
              <a:rPr lang="sv-SE" i="1" dirty="0" err="1"/>
              <a:t>cogito</a:t>
            </a:r>
            <a:r>
              <a:rPr lang="sv-SE" i="1" dirty="0"/>
              <a:t> ergo </a:t>
            </a:r>
            <a:r>
              <a:rPr lang="sv-SE" i="1" dirty="0" err="1"/>
              <a:t>sum</a:t>
            </a:r>
            <a:endParaRPr lang="sv-SE" i="1" dirty="0"/>
          </a:p>
          <a:p>
            <a:r>
              <a:rPr lang="sv-SE" dirty="0"/>
              <a:t>Hur våra abstrakta tankar vill att vi ska leva.</a:t>
            </a:r>
          </a:p>
          <a:p>
            <a:r>
              <a:rPr lang="sv-SE" dirty="0"/>
              <a:t>Din uppfostran, livsmönstren och viljan att agera efter normer i samhället.  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xmlns="" id="{C3828A1C-24F4-40C3-9500-812DFA824E23}"/>
              </a:ext>
            </a:extLst>
          </p:cNvPr>
          <p:cNvSpPr txBox="1"/>
          <p:nvPr/>
        </p:nvSpPr>
        <p:spPr>
          <a:xfrm>
            <a:off x="388470" y="3213848"/>
            <a:ext cx="24384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dirty="0"/>
              <a:t>”Det är fel att stjäla.” </a:t>
            </a:r>
            <a:endParaRPr lang="en-US" dirty="0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xmlns="" id="{E376615B-032B-4957-BC47-B49D9FE75949}"/>
              </a:ext>
            </a:extLst>
          </p:cNvPr>
          <p:cNvSpPr txBox="1"/>
          <p:nvPr/>
        </p:nvSpPr>
        <p:spPr>
          <a:xfrm>
            <a:off x="448236" y="5241299"/>
            <a:ext cx="24384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dirty="0"/>
              <a:t>”Det är fel att döda!”</a:t>
            </a:r>
            <a:endParaRPr lang="en-US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xmlns="" id="{94F07333-368C-4932-890F-AB85FD958230}"/>
              </a:ext>
            </a:extLst>
          </p:cNvPr>
          <p:cNvSpPr txBox="1"/>
          <p:nvPr/>
        </p:nvSpPr>
        <p:spPr>
          <a:xfrm>
            <a:off x="4114801" y="3537013"/>
            <a:ext cx="24384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dirty="0"/>
              <a:t>”Alla människor är värda lika mycket!”</a:t>
            </a:r>
            <a:endParaRPr lang="en-US" dirty="0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xmlns="" id="{3283A154-7EB3-4BA2-9954-1AA2E743D584}"/>
              </a:ext>
            </a:extLst>
          </p:cNvPr>
          <p:cNvSpPr txBox="1"/>
          <p:nvPr/>
        </p:nvSpPr>
        <p:spPr>
          <a:xfrm>
            <a:off x="6009294" y="5102800"/>
            <a:ext cx="24384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dirty="0"/>
              <a:t>”Vi måste vara accepterande mot alla människor!”</a:t>
            </a:r>
            <a:endParaRPr lang="en-US" dirty="0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xmlns="" id="{3BA9CB5A-4985-443A-A672-4F4B5A7B9300}"/>
              </a:ext>
            </a:extLst>
          </p:cNvPr>
          <p:cNvSpPr txBox="1"/>
          <p:nvPr/>
        </p:nvSpPr>
        <p:spPr>
          <a:xfrm>
            <a:off x="9066212" y="3399796"/>
            <a:ext cx="24384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dirty="0"/>
              <a:t>”Alla har rätt till sin åsikt.”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01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Moral (Handlingar)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Hur vi agerar </a:t>
            </a:r>
            <a:r>
              <a:rPr lang="sv-SE" i="1" dirty="0"/>
              <a:t>i stridens hetta</a:t>
            </a:r>
          </a:p>
          <a:p>
            <a:r>
              <a:rPr lang="sv-SE" dirty="0"/>
              <a:t>Vad du lärt dig av din uppfostran i praktiken. Hur du har hanterat liknande situationer tidigare. 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xmlns="" id="{F55333B6-5F14-40C5-B768-4F91CDC42E7B}"/>
              </a:ext>
            </a:extLst>
          </p:cNvPr>
          <p:cNvSpPr txBox="1"/>
          <p:nvPr/>
        </p:nvSpPr>
        <p:spPr>
          <a:xfrm>
            <a:off x="388470" y="3213848"/>
            <a:ext cx="24384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dirty="0"/>
              <a:t>”Det är fel att stjäla.” </a:t>
            </a:r>
            <a:endParaRPr lang="en-US" dirty="0"/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xmlns="" id="{C5538A38-B858-4469-845E-9076A1900E84}"/>
              </a:ext>
            </a:extLst>
          </p:cNvPr>
          <p:cNvSpPr txBox="1"/>
          <p:nvPr/>
        </p:nvSpPr>
        <p:spPr>
          <a:xfrm>
            <a:off x="448236" y="5241299"/>
            <a:ext cx="24384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dirty="0"/>
              <a:t>”Det är fel att döda!”</a:t>
            </a:r>
            <a:endParaRPr lang="en-US" dirty="0"/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xmlns="" id="{DDC85AD3-72C2-49B7-A791-B8C89B28D289}"/>
              </a:ext>
            </a:extLst>
          </p:cNvPr>
          <p:cNvSpPr txBox="1"/>
          <p:nvPr/>
        </p:nvSpPr>
        <p:spPr>
          <a:xfrm>
            <a:off x="4114801" y="3537013"/>
            <a:ext cx="24384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dirty="0"/>
              <a:t>”Alla människor är värda lika mycket!”</a:t>
            </a:r>
            <a:endParaRPr lang="en-US" dirty="0"/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xmlns="" id="{B87E778C-E78B-42E4-A796-2CAB2A2073BD}"/>
              </a:ext>
            </a:extLst>
          </p:cNvPr>
          <p:cNvSpPr txBox="1"/>
          <p:nvPr/>
        </p:nvSpPr>
        <p:spPr>
          <a:xfrm>
            <a:off x="6009294" y="5102800"/>
            <a:ext cx="24384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dirty="0"/>
              <a:t>”Vi måste vara accepterande mot alla människor!”</a:t>
            </a:r>
            <a:endParaRPr lang="en-US" dirty="0"/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xmlns="" id="{C0DF1A91-4987-4050-A34A-117534421D39}"/>
              </a:ext>
            </a:extLst>
          </p:cNvPr>
          <p:cNvSpPr txBox="1"/>
          <p:nvPr/>
        </p:nvSpPr>
        <p:spPr>
          <a:xfrm>
            <a:off x="9066212" y="3399796"/>
            <a:ext cx="24384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dirty="0"/>
              <a:t>”Alla har rätt till sin åsikt.”</a:t>
            </a:r>
            <a:endParaRPr lang="en-US" dirty="0"/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xmlns="" id="{6D5995DC-88D3-4EE9-BC57-F2B8FF55F53D}"/>
              </a:ext>
            </a:extLst>
          </p:cNvPr>
          <p:cNvSpPr txBox="1"/>
          <p:nvPr/>
        </p:nvSpPr>
        <p:spPr>
          <a:xfrm>
            <a:off x="9179858" y="4274727"/>
            <a:ext cx="2498165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dirty="0"/>
              <a:t>”Förutom de där åsikterna som den där gruppen har!!”</a:t>
            </a:r>
            <a:endParaRPr lang="en-US" dirty="0"/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xmlns="" id="{2612C101-5CFF-4E65-9ABA-3F4C1F66F5E9}"/>
              </a:ext>
            </a:extLst>
          </p:cNvPr>
          <p:cNvSpPr txBox="1"/>
          <p:nvPr/>
        </p:nvSpPr>
        <p:spPr>
          <a:xfrm>
            <a:off x="4171577" y="4298253"/>
            <a:ext cx="24384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dirty="0"/>
              <a:t>”Men jag älskar dig, dig och dig mest!”</a:t>
            </a:r>
            <a:endParaRPr lang="en-US" dirty="0"/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xmlns="" id="{49B91E1D-626D-4B55-B0BA-0ECA5C3CC5CE}"/>
              </a:ext>
            </a:extLst>
          </p:cNvPr>
          <p:cNvSpPr txBox="1"/>
          <p:nvPr/>
        </p:nvSpPr>
        <p:spPr>
          <a:xfrm>
            <a:off x="836707" y="3975087"/>
            <a:ext cx="24384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dirty="0"/>
              <a:t>”Men den här lilla saken är det väl ingen som saknar?”</a:t>
            </a:r>
            <a:endParaRPr lang="en-US" dirty="0"/>
          </a:p>
        </p:txBody>
      </p:sp>
      <p:sp>
        <p:nvSpPr>
          <p:cNvPr id="32" name="textruta 31">
            <a:extLst>
              <a:ext uri="{FF2B5EF4-FFF2-40B4-BE49-F238E27FC236}">
                <a16:creationId xmlns:a16="http://schemas.microsoft.com/office/drawing/2014/main" xmlns="" id="{187AB974-4DAC-4CB3-A6EF-59AB2E9159DB}"/>
              </a:ext>
            </a:extLst>
          </p:cNvPr>
          <p:cNvSpPr txBox="1"/>
          <p:nvPr/>
        </p:nvSpPr>
        <p:spPr>
          <a:xfrm>
            <a:off x="836707" y="6071515"/>
            <a:ext cx="321832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dirty="0"/>
              <a:t>”Men de som förstör i samhället måste bort!”</a:t>
            </a:r>
            <a:endParaRPr lang="en-US" dirty="0"/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xmlns="" id="{A1B072B0-E192-4EDA-86F3-5F417550AE82}"/>
              </a:ext>
            </a:extLst>
          </p:cNvPr>
          <p:cNvSpPr txBox="1"/>
          <p:nvPr/>
        </p:nvSpPr>
        <p:spPr>
          <a:xfrm>
            <a:off x="6813177" y="6231188"/>
            <a:ext cx="24384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dirty="0"/>
              <a:t>”Förutom mot…”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67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26" name="Picture 2" descr="Bildresultat fÃ¶r maslows behovstrapp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1" b="12799"/>
          <a:stretch/>
        </p:blipFill>
        <p:spPr bwMode="auto">
          <a:xfrm>
            <a:off x="1135221" y="0"/>
            <a:ext cx="110567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215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Platon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589212" y="1558344"/>
            <a:ext cx="8915400" cy="5190186"/>
          </a:xfrm>
        </p:spPr>
        <p:txBody>
          <a:bodyPr>
            <a:normAutofit/>
          </a:bodyPr>
          <a:lstStyle/>
          <a:p>
            <a:r>
              <a:rPr lang="sv-SE" dirty="0"/>
              <a:t>Skäl</a:t>
            </a:r>
          </a:p>
          <a:p>
            <a:pPr lvl="1"/>
            <a:r>
              <a:rPr lang="sv-SE" dirty="0"/>
              <a:t>Den tänkande delen. </a:t>
            </a:r>
          </a:p>
          <a:p>
            <a:pPr lvl="2"/>
            <a:r>
              <a:rPr lang="sv-SE" dirty="0"/>
              <a:t>Söker sanningen och viljan att lära den. </a:t>
            </a:r>
          </a:p>
          <a:p>
            <a:pPr lvl="1"/>
            <a:r>
              <a:rPr lang="sv-SE" dirty="0"/>
              <a:t>Nyfikenheten</a:t>
            </a:r>
          </a:p>
          <a:p>
            <a:r>
              <a:rPr lang="sv-SE" dirty="0"/>
              <a:t>Själ</a:t>
            </a:r>
          </a:p>
          <a:p>
            <a:pPr lvl="1"/>
            <a:r>
              <a:rPr lang="sv-SE" dirty="0"/>
              <a:t>Våra negativa känslor. </a:t>
            </a:r>
          </a:p>
          <a:p>
            <a:pPr lvl="2"/>
            <a:r>
              <a:rPr lang="sv-SE" dirty="0"/>
              <a:t>Ilska, rädsla, flykt. </a:t>
            </a:r>
          </a:p>
          <a:p>
            <a:pPr lvl="1"/>
            <a:r>
              <a:rPr lang="sv-SE" dirty="0"/>
              <a:t>Kan samarbeta med Skäl</a:t>
            </a:r>
          </a:p>
          <a:p>
            <a:pPr lvl="2"/>
            <a:r>
              <a:rPr lang="sv-SE" dirty="0"/>
              <a:t>Godhet, </a:t>
            </a:r>
            <a:r>
              <a:rPr lang="sv-SE" dirty="0" err="1"/>
              <a:t>modighet</a:t>
            </a:r>
            <a:r>
              <a:rPr lang="sv-SE" dirty="0"/>
              <a:t>.</a:t>
            </a:r>
          </a:p>
          <a:p>
            <a:r>
              <a:rPr lang="sv-SE" dirty="0"/>
              <a:t>Drifter</a:t>
            </a:r>
          </a:p>
          <a:p>
            <a:pPr lvl="1"/>
            <a:r>
              <a:rPr lang="sv-SE" dirty="0"/>
              <a:t>Våra grundläggande behov.</a:t>
            </a:r>
          </a:p>
          <a:p>
            <a:pPr lvl="2"/>
            <a:r>
              <a:rPr lang="sv-SE" dirty="0"/>
              <a:t>Hunger, törst, sexuella behov</a:t>
            </a:r>
          </a:p>
          <a:p>
            <a:pPr lvl="1"/>
            <a:r>
              <a:rPr lang="sv-SE" dirty="0"/>
              <a:t>Motsatsen till Skäl.</a:t>
            </a:r>
          </a:p>
          <a:p>
            <a:endParaRPr lang="sv-SE" dirty="0"/>
          </a:p>
        </p:txBody>
      </p:sp>
      <p:pic>
        <p:nvPicPr>
          <p:cNvPr id="2050" name="Picture 2" descr="Bildresultat fÃ¶r pla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2" y="1558344"/>
            <a:ext cx="234315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27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Sigmund Freud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520949" y="1525562"/>
            <a:ext cx="8915400" cy="4859471"/>
          </a:xfrm>
        </p:spPr>
        <p:txBody>
          <a:bodyPr>
            <a:normAutofit/>
          </a:bodyPr>
          <a:lstStyle/>
          <a:p>
            <a:r>
              <a:rPr lang="sv-SE" dirty="0"/>
              <a:t>Överjaget</a:t>
            </a:r>
          </a:p>
          <a:p>
            <a:pPr lvl="1"/>
            <a:r>
              <a:rPr lang="sv-SE" dirty="0"/>
              <a:t>Våra samhälleliga, abstrakta ansvar. </a:t>
            </a:r>
          </a:p>
          <a:p>
            <a:pPr lvl="1"/>
            <a:r>
              <a:rPr lang="sv-SE" dirty="0"/>
              <a:t>Alla ansvar vi socialiserats in i.</a:t>
            </a:r>
          </a:p>
          <a:p>
            <a:r>
              <a:rPr lang="sv-SE" dirty="0"/>
              <a:t>Jaget</a:t>
            </a:r>
          </a:p>
          <a:p>
            <a:pPr lvl="1"/>
            <a:r>
              <a:rPr lang="sv-SE" dirty="0"/>
              <a:t>Den realistiska blandningen </a:t>
            </a:r>
            <a:br>
              <a:rPr lang="sv-SE" dirty="0"/>
            </a:br>
            <a:r>
              <a:rPr lang="sv-SE" dirty="0"/>
              <a:t>mellan </a:t>
            </a:r>
            <a:r>
              <a:rPr lang="sv-SE" dirty="0" err="1"/>
              <a:t>Detet</a:t>
            </a:r>
            <a:r>
              <a:rPr lang="sv-SE" dirty="0"/>
              <a:t> och Överjaget.</a:t>
            </a:r>
          </a:p>
          <a:p>
            <a:pPr lvl="1"/>
            <a:r>
              <a:rPr lang="sv-SE" dirty="0"/>
              <a:t>Fungerar som ordförande </a:t>
            </a:r>
            <a:br>
              <a:rPr lang="sv-SE" dirty="0"/>
            </a:br>
            <a:r>
              <a:rPr lang="sv-SE" dirty="0"/>
              <a:t>för våra viljor. </a:t>
            </a:r>
          </a:p>
          <a:p>
            <a:r>
              <a:rPr lang="sv-SE" dirty="0" err="1"/>
              <a:t>Detet</a:t>
            </a:r>
            <a:r>
              <a:rPr lang="sv-SE" dirty="0"/>
              <a:t> </a:t>
            </a:r>
          </a:p>
          <a:p>
            <a:pPr lvl="1"/>
            <a:r>
              <a:rPr lang="sv-SE" dirty="0"/>
              <a:t>Våra grundläggande drifter.</a:t>
            </a:r>
          </a:p>
          <a:p>
            <a:pPr lvl="1"/>
            <a:r>
              <a:rPr lang="sv-SE" dirty="0"/>
              <a:t>Ett spädbarn. </a:t>
            </a:r>
          </a:p>
          <a:p>
            <a:endParaRPr lang="sv-SE" dirty="0"/>
          </a:p>
        </p:txBody>
      </p:sp>
      <p:pic>
        <p:nvPicPr>
          <p:cNvPr id="1026" name="Picture 2" descr="Bildresultat fÃ¶r sigmund freud">
            <a:extLst>
              <a:ext uri="{FF2B5EF4-FFF2-40B4-BE49-F238E27FC236}">
                <a16:creationId xmlns:a16="http://schemas.microsoft.com/office/drawing/2014/main" xmlns="" id="{DEF4904B-5499-4DC4-AC82-8FF87F0A1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21" y="1446304"/>
            <a:ext cx="2181528" cy="296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ildresultat fÃ¶r detet jag Ã¶verjage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8" t="19176" r="38242" b="10347"/>
          <a:stretch/>
        </p:blipFill>
        <p:spPr bwMode="auto">
          <a:xfrm>
            <a:off x="6373033" y="2349062"/>
            <a:ext cx="5818967" cy="450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26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Kognitiva Försvarsmekanismer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49598" y="1905000"/>
            <a:ext cx="8915400" cy="3777622"/>
          </a:xfrm>
        </p:spPr>
        <p:txBody>
          <a:bodyPr/>
          <a:lstStyle/>
          <a:p>
            <a:r>
              <a:rPr lang="sv-SE" dirty="0"/>
              <a:t>F/A-hypotesen (</a:t>
            </a:r>
            <a:r>
              <a:rPr lang="sv-SE" dirty="0" err="1"/>
              <a:t>Displacement</a:t>
            </a:r>
            <a:r>
              <a:rPr lang="sv-SE" dirty="0"/>
              <a:t>) </a:t>
            </a:r>
          </a:p>
          <a:p>
            <a:pPr lvl="1"/>
            <a:r>
              <a:rPr lang="sv-SE" dirty="0"/>
              <a:t>Förflyttar sin ilska när källan inte kan utmanas. </a:t>
            </a:r>
          </a:p>
          <a:p>
            <a:r>
              <a:rPr lang="sv-SE" dirty="0"/>
              <a:t>Rationalisering</a:t>
            </a:r>
          </a:p>
          <a:p>
            <a:pPr lvl="1"/>
            <a:r>
              <a:rPr lang="sv-SE" dirty="0"/>
              <a:t>Förklarar beteendet genom rationalisering. </a:t>
            </a:r>
          </a:p>
          <a:p>
            <a:r>
              <a:rPr lang="sv-SE" dirty="0"/>
              <a:t>Förnekelse</a:t>
            </a:r>
          </a:p>
          <a:p>
            <a:pPr lvl="1"/>
            <a:r>
              <a:rPr lang="sv-SE" dirty="0"/>
              <a:t>Vägrar inse en smärtsam verklighet. 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7894308" y="1264555"/>
            <a:ext cx="361030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dirty="0"/>
              <a:t>När man är arg på sin chef, tar man ut sin ilska på sin partner. 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8059846" y="2222279"/>
            <a:ext cx="361030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dirty="0"/>
              <a:t>”Jag slog honom för att han var dum.”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8220129" y="3070053"/>
            <a:ext cx="361030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dirty="0"/>
              <a:t>”Jag gjorde bara som jag blev tillsagd, annars förlorar jag ju jobbet.”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7157270" y="4194826"/>
            <a:ext cx="361030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dirty="0"/>
              <a:t>”Nej, jag dricker inte alls så mycket. Jag kan sluta när jag vill.”</a:t>
            </a:r>
          </a:p>
        </p:txBody>
      </p:sp>
    </p:spTree>
    <p:extLst>
      <p:ext uri="{BB962C8B-B14F-4D97-AF65-F5344CB8AC3E}">
        <p14:creationId xmlns:p14="http://schemas.microsoft.com/office/powerpoint/2010/main" val="209236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Kognitiva påverkansfaktorer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592925" y="1458856"/>
            <a:ext cx="8915400" cy="4314539"/>
          </a:xfrm>
        </p:spPr>
        <p:txBody>
          <a:bodyPr/>
          <a:lstStyle/>
          <a:p>
            <a:r>
              <a:rPr lang="sv-SE" dirty="0"/>
              <a:t>Alkohol</a:t>
            </a:r>
          </a:p>
          <a:p>
            <a:pPr lvl="1"/>
            <a:r>
              <a:rPr lang="sv-SE" dirty="0"/>
              <a:t>Dämpar överjaget</a:t>
            </a:r>
          </a:p>
          <a:p>
            <a:r>
              <a:rPr lang="sv-SE" dirty="0"/>
              <a:t>Droger</a:t>
            </a:r>
          </a:p>
          <a:p>
            <a:pPr lvl="1"/>
            <a:r>
              <a:rPr lang="sv-SE" dirty="0"/>
              <a:t>Förstärker de grundläggande behoven</a:t>
            </a:r>
          </a:p>
          <a:p>
            <a:r>
              <a:rPr lang="sv-SE" dirty="0"/>
              <a:t>Socialisation</a:t>
            </a:r>
          </a:p>
          <a:p>
            <a:pPr lvl="1"/>
            <a:r>
              <a:rPr lang="sv-SE" dirty="0"/>
              <a:t>Att lära sig </a:t>
            </a:r>
            <a:r>
              <a:rPr lang="sv-SE" i="1" dirty="0"/>
              <a:t>fel</a:t>
            </a:r>
            <a:endParaRPr lang="sv-SE" dirty="0"/>
          </a:p>
          <a:p>
            <a:r>
              <a:rPr lang="sv-SE" dirty="0"/>
              <a:t>Religion</a:t>
            </a:r>
          </a:p>
          <a:p>
            <a:pPr lvl="1"/>
            <a:r>
              <a:rPr lang="sv-SE" dirty="0"/>
              <a:t>Gudomlig övertygelse kan påverka agerande </a:t>
            </a:r>
          </a:p>
          <a:p>
            <a:r>
              <a:rPr lang="sv-SE" dirty="0"/>
              <a:t>Tidsfaktor</a:t>
            </a:r>
          </a:p>
          <a:p>
            <a:pPr lvl="1"/>
            <a:r>
              <a:rPr lang="sv-SE" dirty="0"/>
              <a:t>Stress och hot kan påverka agerande </a:t>
            </a:r>
          </a:p>
        </p:txBody>
      </p:sp>
      <p:pic>
        <p:nvPicPr>
          <p:cNvPr id="1026" name="Picture 2" descr="Bildresultat fÃ¶r alkoholist">
            <a:extLst>
              <a:ext uri="{FF2B5EF4-FFF2-40B4-BE49-F238E27FC236}">
                <a16:creationId xmlns:a16="http://schemas.microsoft.com/office/drawing/2014/main" xmlns="" id="{E02BA544-EDE8-4D45-B96E-6AD9B0238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27" y="1458856"/>
            <a:ext cx="2139046" cy="134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rad bild">
            <a:extLst>
              <a:ext uri="{FF2B5EF4-FFF2-40B4-BE49-F238E27FC236}">
                <a16:creationId xmlns:a16="http://schemas.microsoft.com/office/drawing/2014/main" xmlns="" id="{5ABA34A1-D528-4A69-B074-54B0138DB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410" y="1667461"/>
            <a:ext cx="2359763" cy="157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rad bild">
            <a:extLst>
              <a:ext uri="{FF2B5EF4-FFF2-40B4-BE49-F238E27FC236}">
                <a16:creationId xmlns:a16="http://schemas.microsoft.com/office/drawing/2014/main" xmlns="" id="{AEDA884F-3FBD-44A2-9F9E-E29875544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69" y="3012470"/>
            <a:ext cx="2404256" cy="135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laterad bild">
            <a:extLst>
              <a:ext uri="{FF2B5EF4-FFF2-40B4-BE49-F238E27FC236}">
                <a16:creationId xmlns:a16="http://schemas.microsoft.com/office/drawing/2014/main" xmlns="" id="{A2DEE60A-DEB1-475D-BA2D-31E06DE01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164" y="3615398"/>
            <a:ext cx="20955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ildresultat fÃ¶r fight or flight">
            <a:extLst>
              <a:ext uri="{FF2B5EF4-FFF2-40B4-BE49-F238E27FC236}">
                <a16:creationId xmlns:a16="http://schemas.microsoft.com/office/drawing/2014/main" xmlns="" id="{8B8A0106-883A-4F8E-ADFB-009C921CDF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4" t="18390" r="4683" b="18798"/>
          <a:stretch/>
        </p:blipFill>
        <p:spPr bwMode="auto">
          <a:xfrm>
            <a:off x="379827" y="5365323"/>
            <a:ext cx="2989385" cy="144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70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A073C362-9AA2-4315-A363-0B872739B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Uppgift: Frågor</a:t>
            </a:r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5E456DF5-BCDD-40D5-BECF-C217B15C5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4028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ng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342</TotalTime>
  <Words>376</Words>
  <Application>Microsoft Office PowerPoint</Application>
  <PresentationFormat>Bredbild</PresentationFormat>
  <Paragraphs>71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Slinga</vt:lpstr>
      <vt:lpstr>Etik och Moral</vt:lpstr>
      <vt:lpstr>Etik (Kognition) </vt:lpstr>
      <vt:lpstr>Moral (Handlingar)</vt:lpstr>
      <vt:lpstr>PowerPoint-presentation</vt:lpstr>
      <vt:lpstr>Platon</vt:lpstr>
      <vt:lpstr>Sigmund Freud</vt:lpstr>
      <vt:lpstr>Kognitiva Försvarsmekanismer</vt:lpstr>
      <vt:lpstr>Kognitiva påverkansfaktorer </vt:lpstr>
      <vt:lpstr>Uppgift: Frågor</vt:lpstr>
    </vt:vector>
  </TitlesOfParts>
  <Company>Ljungy kommun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Arvidsson Eric</dc:creator>
  <cp:lastModifiedBy>Svensson Patrik</cp:lastModifiedBy>
  <cp:revision>12</cp:revision>
  <dcterms:created xsi:type="dcterms:W3CDTF">2018-09-25T07:28:55Z</dcterms:created>
  <dcterms:modified xsi:type="dcterms:W3CDTF">2018-10-16T08:07:32Z</dcterms:modified>
</cp:coreProperties>
</file>