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5" r:id="rId4"/>
    <p:sldId id="258" r:id="rId5"/>
    <p:sldId id="259" r:id="rId6"/>
    <p:sldId id="260" r:id="rId7"/>
    <p:sldId id="267" r:id="rId8"/>
    <p:sldId id="261" r:id="rId9"/>
    <p:sldId id="262" r:id="rId10"/>
    <p:sldId id="263" r:id="rId11"/>
    <p:sldId id="268" r:id="rId12"/>
    <p:sldId id="270" r:id="rId13"/>
    <p:sldId id="271" r:id="rId14"/>
    <p:sldId id="272" r:id="rId15"/>
    <p:sldId id="273" r:id="rId16"/>
    <p:sldId id="274" r:id="rId17"/>
    <p:sldId id="275" r:id="rId18"/>
    <p:sldId id="276" r:id="rId19"/>
    <p:sldId id="277" r:id="rId20"/>
    <p:sldId id="286"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20"/>
  </p:normalViewPr>
  <p:slideViewPr>
    <p:cSldViewPr snapToGrid="0" snapToObjects="1">
      <p:cViewPr varScale="1">
        <p:scale>
          <a:sx n="67" d="100"/>
          <a:sy n="67" d="100"/>
        </p:scale>
        <p:origin x="6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6C330-9156-4B1D-AAEB-2A68C4AD453A}" type="doc">
      <dgm:prSet loTypeId="urn:microsoft.com/office/officeart/2005/8/layout/radial4" loCatId="relationship" qsTypeId="urn:microsoft.com/office/officeart/2005/8/quickstyle/simple1#1" qsCatId="simple" csTypeId="urn:microsoft.com/office/officeart/2005/8/colors/colorful1#1" csCatId="colorful" phldr="1"/>
      <dgm:spPr/>
      <dgm:t>
        <a:bodyPr/>
        <a:lstStyle/>
        <a:p>
          <a:endParaRPr lang="sv-SE"/>
        </a:p>
      </dgm:t>
    </dgm:pt>
    <dgm:pt modelId="{FBCF847A-7D36-4FD6-8348-7ACDCEC5E210}">
      <dgm:prSet phldrT="[Text]"/>
      <dgm:spPr/>
      <dgm:t>
        <a:bodyPr/>
        <a:lstStyle/>
        <a:p>
          <a:r>
            <a:rPr lang="sv-SE" dirty="0">
              <a:solidFill>
                <a:schemeClr val="bg1"/>
              </a:solidFill>
              <a:latin typeface="Arial" pitchFamily="34" charset="0"/>
              <a:cs typeface="Arial" pitchFamily="34" charset="0"/>
            </a:rPr>
            <a:t>Hinduism</a:t>
          </a:r>
        </a:p>
      </dgm:t>
    </dgm:pt>
    <dgm:pt modelId="{B9D1BE5C-D863-4F0B-B5F8-A20BAB4AD9BD}" type="parTrans" cxnId="{D22839A9-8801-4A5A-B8CA-EE1D27FCB2EF}">
      <dgm:prSet/>
      <dgm:spPr/>
      <dgm:t>
        <a:bodyPr/>
        <a:lstStyle/>
        <a:p>
          <a:endParaRPr lang="sv-SE"/>
        </a:p>
      </dgm:t>
    </dgm:pt>
    <dgm:pt modelId="{20630F01-E67E-4201-84B0-94A6331AA0C3}" type="sibTrans" cxnId="{D22839A9-8801-4A5A-B8CA-EE1D27FCB2EF}">
      <dgm:prSet/>
      <dgm:spPr/>
      <dgm:t>
        <a:bodyPr/>
        <a:lstStyle/>
        <a:p>
          <a:endParaRPr lang="sv-SE"/>
        </a:p>
      </dgm:t>
    </dgm:pt>
    <dgm:pt modelId="{BF4AC792-1460-451A-96B9-A96A04A0A04A}">
      <dgm:prSet phldrT="[Text]" custT="1"/>
      <dgm:spPr/>
      <dgm:t>
        <a:bodyPr/>
        <a:lstStyle/>
        <a:p>
          <a:r>
            <a:rPr lang="sv-SE" sz="2000" dirty="0">
              <a:solidFill>
                <a:schemeClr val="bg1"/>
              </a:solidFill>
              <a:latin typeface="Arial" pitchFamily="34" charset="0"/>
              <a:cs typeface="Arial" pitchFamily="34" charset="0"/>
            </a:rPr>
            <a:t>Nordindisk</a:t>
          </a:r>
        </a:p>
        <a:p>
          <a:r>
            <a:rPr lang="sv-SE" sz="2000" dirty="0">
              <a:solidFill>
                <a:schemeClr val="bg1"/>
              </a:solidFill>
              <a:latin typeface="Arial" pitchFamily="34" charset="0"/>
              <a:cs typeface="Arial" pitchFamily="34" charset="0"/>
            </a:rPr>
            <a:t>kultur</a:t>
          </a:r>
        </a:p>
        <a:p>
          <a:r>
            <a:rPr lang="sv-SE" sz="2000" dirty="0">
              <a:solidFill>
                <a:schemeClr val="bg1"/>
              </a:solidFill>
              <a:latin typeface="Arial" pitchFamily="34" charset="0"/>
              <a:cs typeface="Arial" pitchFamily="34" charset="0"/>
            </a:rPr>
            <a:t>(”ur-invånare”)</a:t>
          </a:r>
        </a:p>
      </dgm:t>
    </dgm:pt>
    <dgm:pt modelId="{205F1873-34BE-476B-9933-C525C1233353}" type="parTrans" cxnId="{6B4F3888-E6FA-4F5E-A77C-534799F20E3D}">
      <dgm:prSet/>
      <dgm:spPr/>
      <dgm:t>
        <a:bodyPr/>
        <a:lstStyle/>
        <a:p>
          <a:endParaRPr lang="sv-SE"/>
        </a:p>
      </dgm:t>
    </dgm:pt>
    <dgm:pt modelId="{5B657FFE-1386-4934-A7A0-DF7FB038491E}" type="sibTrans" cxnId="{6B4F3888-E6FA-4F5E-A77C-534799F20E3D}">
      <dgm:prSet/>
      <dgm:spPr/>
      <dgm:t>
        <a:bodyPr/>
        <a:lstStyle/>
        <a:p>
          <a:endParaRPr lang="sv-SE"/>
        </a:p>
      </dgm:t>
    </dgm:pt>
    <dgm:pt modelId="{BDAC5521-5B7F-4723-A820-83FACA0E4512}">
      <dgm:prSet phldrT="[Text]" custT="1"/>
      <dgm:spPr/>
      <dgm:t>
        <a:bodyPr/>
        <a:lstStyle/>
        <a:p>
          <a:r>
            <a:rPr lang="sv-SE" sz="2000" dirty="0">
              <a:solidFill>
                <a:schemeClr val="bg1"/>
              </a:solidFill>
              <a:latin typeface="Arial" pitchFamily="34" charset="0"/>
              <a:cs typeface="Arial" pitchFamily="34" charset="0"/>
            </a:rPr>
            <a:t>Sydindisk</a:t>
          </a:r>
        </a:p>
        <a:p>
          <a:r>
            <a:rPr lang="sv-SE" sz="2000" dirty="0">
              <a:solidFill>
                <a:schemeClr val="bg1"/>
              </a:solidFill>
              <a:latin typeface="Arial" pitchFamily="34" charset="0"/>
              <a:cs typeface="Arial" pitchFamily="34" charset="0"/>
            </a:rPr>
            <a:t>kultur</a:t>
          </a:r>
        </a:p>
        <a:p>
          <a:r>
            <a:rPr lang="sv-SE" sz="2000" dirty="0">
              <a:solidFill>
                <a:schemeClr val="bg1"/>
              </a:solidFill>
              <a:latin typeface="Arial" pitchFamily="34" charset="0"/>
              <a:cs typeface="Arial" pitchFamily="34" charset="0"/>
            </a:rPr>
            <a:t>(Dravidisk)</a:t>
          </a:r>
        </a:p>
      </dgm:t>
    </dgm:pt>
    <dgm:pt modelId="{B9AF88B5-C4CD-48CE-B526-FE2067034D7B}" type="parTrans" cxnId="{D0695923-DA53-4D59-9125-1D4FBC38D114}">
      <dgm:prSet/>
      <dgm:spPr/>
      <dgm:t>
        <a:bodyPr/>
        <a:lstStyle/>
        <a:p>
          <a:endParaRPr lang="sv-SE"/>
        </a:p>
      </dgm:t>
    </dgm:pt>
    <dgm:pt modelId="{DEF9306E-62BA-4E44-831B-CC055D9BE207}" type="sibTrans" cxnId="{D0695923-DA53-4D59-9125-1D4FBC38D114}">
      <dgm:prSet/>
      <dgm:spPr/>
      <dgm:t>
        <a:bodyPr/>
        <a:lstStyle/>
        <a:p>
          <a:endParaRPr lang="sv-SE"/>
        </a:p>
      </dgm:t>
    </dgm:pt>
    <dgm:pt modelId="{A8C09645-5B57-4BF5-BF8B-E3208FD03FB7}">
      <dgm:prSet phldrT="[Text]" custT="1"/>
      <dgm:spPr/>
      <dgm:t>
        <a:bodyPr/>
        <a:lstStyle/>
        <a:p>
          <a:r>
            <a:rPr lang="sv-SE" sz="2000" dirty="0">
              <a:solidFill>
                <a:schemeClr val="bg1"/>
              </a:solidFill>
              <a:latin typeface="Arial" pitchFamily="34" charset="0"/>
              <a:cs typeface="Arial" pitchFamily="34" charset="0"/>
            </a:rPr>
            <a:t>Induskultur</a:t>
          </a:r>
        </a:p>
      </dgm:t>
    </dgm:pt>
    <dgm:pt modelId="{6C45D754-1E32-499E-B4F5-27C441B46A06}" type="parTrans" cxnId="{15DDB14F-AC74-4966-A8B0-597DBF4841E4}">
      <dgm:prSet/>
      <dgm:spPr/>
      <dgm:t>
        <a:bodyPr/>
        <a:lstStyle/>
        <a:p>
          <a:endParaRPr lang="sv-SE"/>
        </a:p>
      </dgm:t>
    </dgm:pt>
    <dgm:pt modelId="{9ECB1A9E-063D-472D-B81C-782401E11685}" type="sibTrans" cxnId="{15DDB14F-AC74-4966-A8B0-597DBF4841E4}">
      <dgm:prSet/>
      <dgm:spPr/>
      <dgm:t>
        <a:bodyPr/>
        <a:lstStyle/>
        <a:p>
          <a:endParaRPr lang="sv-SE"/>
        </a:p>
      </dgm:t>
    </dgm:pt>
    <dgm:pt modelId="{62D4D921-744F-4EB2-AE34-B623231F42E4}">
      <dgm:prSet phldrT="[Text]" custT="1"/>
      <dgm:spPr/>
      <dgm:t>
        <a:bodyPr/>
        <a:lstStyle/>
        <a:p>
          <a:r>
            <a:rPr lang="sv-SE" sz="2000" dirty="0">
              <a:solidFill>
                <a:schemeClr val="bg1"/>
              </a:solidFill>
              <a:latin typeface="Arial" pitchFamily="34" charset="0"/>
              <a:cs typeface="Arial" pitchFamily="34" charset="0"/>
            </a:rPr>
            <a:t>Vedisk kultur</a:t>
          </a:r>
        </a:p>
      </dgm:t>
    </dgm:pt>
    <dgm:pt modelId="{BD571FC5-41B4-41EE-83E4-0F362C076FC5}" type="parTrans" cxnId="{F261FDF6-EED8-45C6-AFC6-9082D289B8D5}">
      <dgm:prSet/>
      <dgm:spPr/>
      <dgm:t>
        <a:bodyPr/>
        <a:lstStyle/>
        <a:p>
          <a:endParaRPr lang="sv-SE"/>
        </a:p>
      </dgm:t>
    </dgm:pt>
    <dgm:pt modelId="{886EC932-9745-4744-82F8-E37093F3271A}" type="sibTrans" cxnId="{F261FDF6-EED8-45C6-AFC6-9082D289B8D5}">
      <dgm:prSet/>
      <dgm:spPr/>
      <dgm:t>
        <a:bodyPr/>
        <a:lstStyle/>
        <a:p>
          <a:endParaRPr lang="sv-SE"/>
        </a:p>
      </dgm:t>
    </dgm:pt>
    <dgm:pt modelId="{275790C0-1E3D-406B-9D21-267A8F1160E3}">
      <dgm:prSet phldrT="[Text]" custT="1"/>
      <dgm:spPr/>
      <dgm:t>
        <a:bodyPr/>
        <a:lstStyle/>
        <a:p>
          <a:r>
            <a:rPr lang="sv-SE" sz="2000" dirty="0">
              <a:solidFill>
                <a:schemeClr val="bg1"/>
              </a:solidFill>
              <a:latin typeface="Arial" pitchFamily="34" charset="0"/>
              <a:cs typeface="Arial" pitchFamily="34" charset="0"/>
            </a:rPr>
            <a:t>Asketiska rörelser</a:t>
          </a:r>
        </a:p>
      </dgm:t>
    </dgm:pt>
    <dgm:pt modelId="{C64442B9-DB00-4061-98EA-84FD75BD8517}" type="parTrans" cxnId="{72C3C07E-37AE-4C92-8104-B8945D6FB419}">
      <dgm:prSet/>
      <dgm:spPr/>
      <dgm:t>
        <a:bodyPr/>
        <a:lstStyle/>
        <a:p>
          <a:endParaRPr lang="sv-SE"/>
        </a:p>
      </dgm:t>
    </dgm:pt>
    <dgm:pt modelId="{56526591-5A7B-4174-989C-3111EA59FD9C}" type="sibTrans" cxnId="{72C3C07E-37AE-4C92-8104-B8945D6FB419}">
      <dgm:prSet/>
      <dgm:spPr/>
      <dgm:t>
        <a:bodyPr/>
        <a:lstStyle/>
        <a:p>
          <a:endParaRPr lang="sv-SE"/>
        </a:p>
      </dgm:t>
    </dgm:pt>
    <dgm:pt modelId="{D8AC4687-F955-4286-83E6-0CF295315463}" type="pres">
      <dgm:prSet presAssocID="{4486C330-9156-4B1D-AAEB-2A68C4AD453A}" presName="cycle" presStyleCnt="0">
        <dgm:presLayoutVars>
          <dgm:chMax val="1"/>
          <dgm:dir/>
          <dgm:animLvl val="ctr"/>
          <dgm:resizeHandles val="exact"/>
        </dgm:presLayoutVars>
      </dgm:prSet>
      <dgm:spPr/>
    </dgm:pt>
    <dgm:pt modelId="{F05D10F1-A17E-4BDF-8632-0B42DD08D975}" type="pres">
      <dgm:prSet presAssocID="{FBCF847A-7D36-4FD6-8348-7ACDCEC5E210}" presName="centerShape" presStyleLbl="node0" presStyleIdx="0" presStyleCnt="1"/>
      <dgm:spPr/>
    </dgm:pt>
    <dgm:pt modelId="{D9D2186E-DDDD-40D6-9E01-BEDA5BC9FAC0}" type="pres">
      <dgm:prSet presAssocID="{205F1873-34BE-476B-9933-C525C1233353}" presName="parTrans" presStyleLbl="bgSibTrans2D1" presStyleIdx="0" presStyleCnt="5"/>
      <dgm:spPr/>
    </dgm:pt>
    <dgm:pt modelId="{266F62EA-2CA7-4E59-8845-8BCE16C8E9F9}" type="pres">
      <dgm:prSet presAssocID="{BF4AC792-1460-451A-96B9-A96A04A0A04A}" presName="node" presStyleLbl="node1" presStyleIdx="0" presStyleCnt="5">
        <dgm:presLayoutVars>
          <dgm:bulletEnabled val="1"/>
        </dgm:presLayoutVars>
      </dgm:prSet>
      <dgm:spPr/>
    </dgm:pt>
    <dgm:pt modelId="{00D18407-E963-4E59-9A98-E97C3819C068}" type="pres">
      <dgm:prSet presAssocID="{B9AF88B5-C4CD-48CE-B526-FE2067034D7B}" presName="parTrans" presStyleLbl="bgSibTrans2D1" presStyleIdx="1" presStyleCnt="5"/>
      <dgm:spPr/>
    </dgm:pt>
    <dgm:pt modelId="{61C32BD6-83A2-4DD2-A389-E5A3B3DDD296}" type="pres">
      <dgm:prSet presAssocID="{BDAC5521-5B7F-4723-A820-83FACA0E4512}" presName="node" presStyleLbl="node1" presStyleIdx="1" presStyleCnt="5">
        <dgm:presLayoutVars>
          <dgm:bulletEnabled val="1"/>
        </dgm:presLayoutVars>
      </dgm:prSet>
      <dgm:spPr/>
    </dgm:pt>
    <dgm:pt modelId="{9ADB46D4-8953-480F-A026-B38A56491DF5}" type="pres">
      <dgm:prSet presAssocID="{6C45D754-1E32-499E-B4F5-27C441B46A06}" presName="parTrans" presStyleLbl="bgSibTrans2D1" presStyleIdx="2" presStyleCnt="5"/>
      <dgm:spPr/>
    </dgm:pt>
    <dgm:pt modelId="{6F88EE7C-A860-4EDA-849C-1EBC37F330E0}" type="pres">
      <dgm:prSet presAssocID="{A8C09645-5B57-4BF5-BF8B-E3208FD03FB7}" presName="node" presStyleLbl="node1" presStyleIdx="2" presStyleCnt="5">
        <dgm:presLayoutVars>
          <dgm:bulletEnabled val="1"/>
        </dgm:presLayoutVars>
      </dgm:prSet>
      <dgm:spPr/>
    </dgm:pt>
    <dgm:pt modelId="{A3BDB9BC-3494-453C-B5C6-038C116910F2}" type="pres">
      <dgm:prSet presAssocID="{BD571FC5-41B4-41EE-83E4-0F362C076FC5}" presName="parTrans" presStyleLbl="bgSibTrans2D1" presStyleIdx="3" presStyleCnt="5"/>
      <dgm:spPr/>
    </dgm:pt>
    <dgm:pt modelId="{6B3AC0C8-652B-4B92-BFD1-0C3D0AB08983}" type="pres">
      <dgm:prSet presAssocID="{62D4D921-744F-4EB2-AE34-B623231F42E4}" presName="node" presStyleLbl="node1" presStyleIdx="3" presStyleCnt="5">
        <dgm:presLayoutVars>
          <dgm:bulletEnabled val="1"/>
        </dgm:presLayoutVars>
      </dgm:prSet>
      <dgm:spPr/>
    </dgm:pt>
    <dgm:pt modelId="{EF7EED74-D221-45A6-9095-02923DE28016}" type="pres">
      <dgm:prSet presAssocID="{C64442B9-DB00-4061-98EA-84FD75BD8517}" presName="parTrans" presStyleLbl="bgSibTrans2D1" presStyleIdx="4" presStyleCnt="5"/>
      <dgm:spPr/>
    </dgm:pt>
    <dgm:pt modelId="{59C73A44-1F73-4F95-8BE2-E6FE3A2F27BD}" type="pres">
      <dgm:prSet presAssocID="{275790C0-1E3D-406B-9D21-267A8F1160E3}" presName="node" presStyleLbl="node1" presStyleIdx="4" presStyleCnt="5">
        <dgm:presLayoutVars>
          <dgm:bulletEnabled val="1"/>
        </dgm:presLayoutVars>
      </dgm:prSet>
      <dgm:spPr/>
    </dgm:pt>
  </dgm:ptLst>
  <dgm:cxnLst>
    <dgm:cxn modelId="{918EC813-5721-483C-88A4-EED1F2D44048}" type="presOf" srcId="{6C45D754-1E32-499E-B4F5-27C441B46A06}" destId="{9ADB46D4-8953-480F-A026-B38A56491DF5}" srcOrd="0" destOrd="0" presId="urn:microsoft.com/office/officeart/2005/8/layout/radial4"/>
    <dgm:cxn modelId="{A5914720-B53E-44B3-B09E-41318FA2DE05}" type="presOf" srcId="{BDAC5521-5B7F-4723-A820-83FACA0E4512}" destId="{61C32BD6-83A2-4DD2-A389-E5A3B3DDD296}" srcOrd="0" destOrd="0" presId="urn:microsoft.com/office/officeart/2005/8/layout/radial4"/>
    <dgm:cxn modelId="{D0695923-DA53-4D59-9125-1D4FBC38D114}" srcId="{FBCF847A-7D36-4FD6-8348-7ACDCEC5E210}" destId="{BDAC5521-5B7F-4723-A820-83FACA0E4512}" srcOrd="1" destOrd="0" parTransId="{B9AF88B5-C4CD-48CE-B526-FE2067034D7B}" sibTransId="{DEF9306E-62BA-4E44-831B-CC055D9BE207}"/>
    <dgm:cxn modelId="{9DFEB75E-88F7-43CF-85D8-1CC7FE713874}" type="presOf" srcId="{C64442B9-DB00-4061-98EA-84FD75BD8517}" destId="{EF7EED74-D221-45A6-9095-02923DE28016}" srcOrd="0" destOrd="0" presId="urn:microsoft.com/office/officeart/2005/8/layout/radial4"/>
    <dgm:cxn modelId="{2D8B7862-2193-4CD7-BB7F-1DF6C50DF16E}" type="presOf" srcId="{62D4D921-744F-4EB2-AE34-B623231F42E4}" destId="{6B3AC0C8-652B-4B92-BFD1-0C3D0AB08983}" srcOrd="0" destOrd="0" presId="urn:microsoft.com/office/officeart/2005/8/layout/radial4"/>
    <dgm:cxn modelId="{A15FF86D-368F-4C14-9AA0-FDB8855F22DF}" type="presOf" srcId="{275790C0-1E3D-406B-9D21-267A8F1160E3}" destId="{59C73A44-1F73-4F95-8BE2-E6FE3A2F27BD}" srcOrd="0" destOrd="0" presId="urn:microsoft.com/office/officeart/2005/8/layout/radial4"/>
    <dgm:cxn modelId="{15DDB14F-AC74-4966-A8B0-597DBF4841E4}" srcId="{FBCF847A-7D36-4FD6-8348-7ACDCEC5E210}" destId="{A8C09645-5B57-4BF5-BF8B-E3208FD03FB7}" srcOrd="2" destOrd="0" parTransId="{6C45D754-1E32-499E-B4F5-27C441B46A06}" sibTransId="{9ECB1A9E-063D-472D-B81C-782401E11685}"/>
    <dgm:cxn modelId="{A30DE373-470C-4BB3-8B20-5E4D64C049B6}" type="presOf" srcId="{FBCF847A-7D36-4FD6-8348-7ACDCEC5E210}" destId="{F05D10F1-A17E-4BDF-8632-0B42DD08D975}" srcOrd="0" destOrd="0" presId="urn:microsoft.com/office/officeart/2005/8/layout/radial4"/>
    <dgm:cxn modelId="{72C3C07E-37AE-4C92-8104-B8945D6FB419}" srcId="{FBCF847A-7D36-4FD6-8348-7ACDCEC5E210}" destId="{275790C0-1E3D-406B-9D21-267A8F1160E3}" srcOrd="4" destOrd="0" parTransId="{C64442B9-DB00-4061-98EA-84FD75BD8517}" sibTransId="{56526591-5A7B-4174-989C-3111EA59FD9C}"/>
    <dgm:cxn modelId="{6B4F3888-E6FA-4F5E-A77C-534799F20E3D}" srcId="{FBCF847A-7D36-4FD6-8348-7ACDCEC5E210}" destId="{BF4AC792-1460-451A-96B9-A96A04A0A04A}" srcOrd="0" destOrd="0" parTransId="{205F1873-34BE-476B-9933-C525C1233353}" sibTransId="{5B657FFE-1386-4934-A7A0-DF7FB038491E}"/>
    <dgm:cxn modelId="{A402B7A0-CDE7-47C0-8C21-A66375DC3145}" type="presOf" srcId="{205F1873-34BE-476B-9933-C525C1233353}" destId="{D9D2186E-DDDD-40D6-9E01-BEDA5BC9FAC0}" srcOrd="0" destOrd="0" presId="urn:microsoft.com/office/officeart/2005/8/layout/radial4"/>
    <dgm:cxn modelId="{D22839A9-8801-4A5A-B8CA-EE1D27FCB2EF}" srcId="{4486C330-9156-4B1D-AAEB-2A68C4AD453A}" destId="{FBCF847A-7D36-4FD6-8348-7ACDCEC5E210}" srcOrd="0" destOrd="0" parTransId="{B9D1BE5C-D863-4F0B-B5F8-A20BAB4AD9BD}" sibTransId="{20630F01-E67E-4201-84B0-94A6331AA0C3}"/>
    <dgm:cxn modelId="{7FC736B9-5CAE-4B37-9593-5EB74651CFBC}" type="presOf" srcId="{A8C09645-5B57-4BF5-BF8B-E3208FD03FB7}" destId="{6F88EE7C-A860-4EDA-849C-1EBC37F330E0}" srcOrd="0" destOrd="0" presId="urn:microsoft.com/office/officeart/2005/8/layout/radial4"/>
    <dgm:cxn modelId="{313882CD-2143-4B75-82D0-7ADC87B8A93C}" type="presOf" srcId="{4486C330-9156-4B1D-AAEB-2A68C4AD453A}" destId="{D8AC4687-F955-4286-83E6-0CF295315463}" srcOrd="0" destOrd="0" presId="urn:microsoft.com/office/officeart/2005/8/layout/radial4"/>
    <dgm:cxn modelId="{87C093EF-6F60-402B-B233-C700EC993644}" type="presOf" srcId="{B9AF88B5-C4CD-48CE-B526-FE2067034D7B}" destId="{00D18407-E963-4E59-9A98-E97C3819C068}" srcOrd="0" destOrd="0" presId="urn:microsoft.com/office/officeart/2005/8/layout/radial4"/>
    <dgm:cxn modelId="{FB2356F0-BA9D-45D2-8A6E-AECB5038E0DD}" type="presOf" srcId="{BF4AC792-1460-451A-96B9-A96A04A0A04A}" destId="{266F62EA-2CA7-4E59-8845-8BCE16C8E9F9}" srcOrd="0" destOrd="0" presId="urn:microsoft.com/office/officeart/2005/8/layout/radial4"/>
    <dgm:cxn modelId="{F261FDF6-EED8-45C6-AFC6-9082D289B8D5}" srcId="{FBCF847A-7D36-4FD6-8348-7ACDCEC5E210}" destId="{62D4D921-744F-4EB2-AE34-B623231F42E4}" srcOrd="3" destOrd="0" parTransId="{BD571FC5-41B4-41EE-83E4-0F362C076FC5}" sibTransId="{886EC932-9745-4744-82F8-E37093F3271A}"/>
    <dgm:cxn modelId="{E58182FB-5F84-43C0-8345-F854872B23C1}" type="presOf" srcId="{BD571FC5-41B4-41EE-83E4-0F362C076FC5}" destId="{A3BDB9BC-3494-453C-B5C6-038C116910F2}" srcOrd="0" destOrd="0" presId="urn:microsoft.com/office/officeart/2005/8/layout/radial4"/>
    <dgm:cxn modelId="{7C92AE1B-BE87-4EF7-AE23-C4392134D949}" type="presParOf" srcId="{D8AC4687-F955-4286-83E6-0CF295315463}" destId="{F05D10F1-A17E-4BDF-8632-0B42DD08D975}" srcOrd="0" destOrd="0" presId="urn:microsoft.com/office/officeart/2005/8/layout/radial4"/>
    <dgm:cxn modelId="{20E9C00D-1B53-4242-B713-6EFA7032AE79}" type="presParOf" srcId="{D8AC4687-F955-4286-83E6-0CF295315463}" destId="{D9D2186E-DDDD-40D6-9E01-BEDA5BC9FAC0}" srcOrd="1" destOrd="0" presId="urn:microsoft.com/office/officeart/2005/8/layout/radial4"/>
    <dgm:cxn modelId="{947CEF96-D71B-42E3-A821-C27981A7B9D8}" type="presParOf" srcId="{D8AC4687-F955-4286-83E6-0CF295315463}" destId="{266F62EA-2CA7-4E59-8845-8BCE16C8E9F9}" srcOrd="2" destOrd="0" presId="urn:microsoft.com/office/officeart/2005/8/layout/radial4"/>
    <dgm:cxn modelId="{158DEC86-F7D0-4714-BAA4-FEC787E1DBF2}" type="presParOf" srcId="{D8AC4687-F955-4286-83E6-0CF295315463}" destId="{00D18407-E963-4E59-9A98-E97C3819C068}" srcOrd="3" destOrd="0" presId="urn:microsoft.com/office/officeart/2005/8/layout/radial4"/>
    <dgm:cxn modelId="{1B9588ED-2116-4DC0-8C4A-C31033529A6A}" type="presParOf" srcId="{D8AC4687-F955-4286-83E6-0CF295315463}" destId="{61C32BD6-83A2-4DD2-A389-E5A3B3DDD296}" srcOrd="4" destOrd="0" presId="urn:microsoft.com/office/officeart/2005/8/layout/radial4"/>
    <dgm:cxn modelId="{490EDC2B-01B9-43DE-8ED5-770214B80B78}" type="presParOf" srcId="{D8AC4687-F955-4286-83E6-0CF295315463}" destId="{9ADB46D4-8953-480F-A026-B38A56491DF5}" srcOrd="5" destOrd="0" presId="urn:microsoft.com/office/officeart/2005/8/layout/radial4"/>
    <dgm:cxn modelId="{2B097896-6631-4093-BF35-5FE21A15C07B}" type="presParOf" srcId="{D8AC4687-F955-4286-83E6-0CF295315463}" destId="{6F88EE7C-A860-4EDA-849C-1EBC37F330E0}" srcOrd="6" destOrd="0" presId="urn:microsoft.com/office/officeart/2005/8/layout/radial4"/>
    <dgm:cxn modelId="{BAF761CC-911B-40A0-B2C1-9D713B590023}" type="presParOf" srcId="{D8AC4687-F955-4286-83E6-0CF295315463}" destId="{A3BDB9BC-3494-453C-B5C6-038C116910F2}" srcOrd="7" destOrd="0" presId="urn:microsoft.com/office/officeart/2005/8/layout/radial4"/>
    <dgm:cxn modelId="{73201CAF-730B-4B74-B656-3B3A49F25960}" type="presParOf" srcId="{D8AC4687-F955-4286-83E6-0CF295315463}" destId="{6B3AC0C8-652B-4B92-BFD1-0C3D0AB08983}" srcOrd="8" destOrd="0" presId="urn:microsoft.com/office/officeart/2005/8/layout/radial4"/>
    <dgm:cxn modelId="{F2F1F1C4-4CE2-422B-9E7E-FBBC6FD55570}" type="presParOf" srcId="{D8AC4687-F955-4286-83E6-0CF295315463}" destId="{EF7EED74-D221-45A6-9095-02923DE28016}" srcOrd="9" destOrd="0" presId="urn:microsoft.com/office/officeart/2005/8/layout/radial4"/>
    <dgm:cxn modelId="{DC59BDD9-3913-4514-A63A-CC753B475E28}" type="presParOf" srcId="{D8AC4687-F955-4286-83E6-0CF295315463}" destId="{59C73A44-1F73-4F95-8BE2-E6FE3A2F27B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156CD-FB37-4396-82F8-582D902AF815}" type="doc">
      <dgm:prSet loTypeId="urn:microsoft.com/office/officeart/2005/8/layout/lProcess2" loCatId="list" qsTypeId="urn:microsoft.com/office/officeart/2005/8/quickstyle/simple1#1" qsCatId="simple" csTypeId="urn:microsoft.com/office/officeart/2005/8/colors/colorful4" csCatId="colorful" phldr="1"/>
      <dgm:spPr/>
      <dgm:t>
        <a:bodyPr/>
        <a:lstStyle/>
        <a:p>
          <a:endParaRPr lang="sv-SE"/>
        </a:p>
      </dgm:t>
    </dgm:pt>
    <dgm:pt modelId="{2214180C-3F39-4BCD-919C-85978E930555}">
      <dgm:prSet phldrT="[Text]"/>
      <dgm:spPr/>
      <dgm:t>
        <a:bodyPr/>
        <a:lstStyle/>
        <a:p>
          <a:r>
            <a:rPr lang="sv-SE" dirty="0">
              <a:latin typeface="Arial" pitchFamily="34" charset="0"/>
              <a:cs typeface="Arial" pitchFamily="34" charset="0"/>
            </a:rPr>
            <a:t>Livsstadium</a:t>
          </a:r>
        </a:p>
      </dgm:t>
    </dgm:pt>
    <dgm:pt modelId="{B4A6E518-80FB-416E-8D2E-81EA3945AC87}" type="parTrans" cxnId="{9AB5DC1E-6888-47BC-8EA7-D1C61D1F890E}">
      <dgm:prSet/>
      <dgm:spPr/>
      <dgm:t>
        <a:bodyPr/>
        <a:lstStyle/>
        <a:p>
          <a:endParaRPr lang="sv-SE"/>
        </a:p>
      </dgm:t>
    </dgm:pt>
    <dgm:pt modelId="{289A79A1-B8A8-4912-86FE-0304D8361ACD}" type="sibTrans" cxnId="{9AB5DC1E-6888-47BC-8EA7-D1C61D1F890E}">
      <dgm:prSet/>
      <dgm:spPr/>
      <dgm:t>
        <a:bodyPr/>
        <a:lstStyle/>
        <a:p>
          <a:endParaRPr lang="sv-SE"/>
        </a:p>
      </dgm:t>
    </dgm:pt>
    <dgm:pt modelId="{13C97316-819D-436B-AEDA-3556FF88FFB9}">
      <dgm:prSet phldrT="[Text]" custT="1"/>
      <dgm:spPr>
        <a:solidFill>
          <a:schemeClr val="accent2">
            <a:lumMod val="75000"/>
          </a:schemeClr>
        </a:solidFill>
      </dgm:spPr>
      <dgm:t>
        <a:bodyPr/>
        <a:lstStyle/>
        <a:p>
          <a:r>
            <a:rPr lang="sv-SE" sz="1800">
              <a:solidFill>
                <a:schemeClr val="tx1"/>
              </a:solidFill>
              <a:latin typeface="Arial" pitchFamily="34" charset="0"/>
              <a:cs typeface="Arial" pitchFamily="34" charset="0"/>
            </a:rPr>
            <a:t>Familjefar</a:t>
          </a:r>
          <a:endParaRPr lang="sv-SE" sz="1800" dirty="0">
            <a:solidFill>
              <a:schemeClr val="tx1"/>
            </a:solidFill>
            <a:latin typeface="Arial" pitchFamily="34" charset="0"/>
            <a:cs typeface="Arial" pitchFamily="34" charset="0"/>
          </a:endParaRPr>
        </a:p>
      </dgm:t>
    </dgm:pt>
    <dgm:pt modelId="{6CD41A1E-E413-4936-98E4-EE1D4F88188C}" type="parTrans" cxnId="{92CB181B-5D64-4395-81AF-D4BE59FE2E77}">
      <dgm:prSet/>
      <dgm:spPr/>
      <dgm:t>
        <a:bodyPr/>
        <a:lstStyle/>
        <a:p>
          <a:endParaRPr lang="sv-SE"/>
        </a:p>
      </dgm:t>
    </dgm:pt>
    <dgm:pt modelId="{E5CCB1D9-0845-4CB9-9179-26629F79F654}" type="sibTrans" cxnId="{92CB181B-5D64-4395-81AF-D4BE59FE2E77}">
      <dgm:prSet/>
      <dgm:spPr/>
      <dgm:t>
        <a:bodyPr/>
        <a:lstStyle/>
        <a:p>
          <a:endParaRPr lang="sv-SE"/>
        </a:p>
      </dgm:t>
    </dgm:pt>
    <dgm:pt modelId="{5D11DF8E-7741-42D8-8AF9-150789622386}">
      <dgm:prSet phldrT="[Text]"/>
      <dgm:spPr/>
      <dgm:t>
        <a:bodyPr/>
        <a:lstStyle/>
        <a:p>
          <a:r>
            <a:rPr lang="sv-SE" dirty="0">
              <a:latin typeface="Arial" pitchFamily="34" charset="0"/>
              <a:cs typeface="Arial" pitchFamily="34" charset="0"/>
            </a:rPr>
            <a:t>Livsmål</a:t>
          </a:r>
        </a:p>
      </dgm:t>
    </dgm:pt>
    <dgm:pt modelId="{8D93B2A3-BB79-4486-87B8-9984284BAC56}" type="parTrans" cxnId="{F7197627-3004-46C2-B49C-02157731B0B0}">
      <dgm:prSet/>
      <dgm:spPr/>
      <dgm:t>
        <a:bodyPr/>
        <a:lstStyle/>
        <a:p>
          <a:endParaRPr lang="sv-SE"/>
        </a:p>
      </dgm:t>
    </dgm:pt>
    <dgm:pt modelId="{5D521AE4-4A9E-424B-B6F1-5A0F16CCD278}" type="sibTrans" cxnId="{F7197627-3004-46C2-B49C-02157731B0B0}">
      <dgm:prSet/>
      <dgm:spPr/>
      <dgm:t>
        <a:bodyPr/>
        <a:lstStyle/>
        <a:p>
          <a:endParaRPr lang="sv-SE"/>
        </a:p>
      </dgm:t>
    </dgm:pt>
    <dgm:pt modelId="{6A26B590-A5DE-4000-ABA3-254BDEA35C7D}">
      <dgm:prSet phldrT="[Text]" custT="1"/>
      <dgm:spPr>
        <a:solidFill>
          <a:schemeClr val="accent4">
            <a:lumMod val="75000"/>
          </a:schemeClr>
        </a:solidFill>
      </dgm:spPr>
      <dgm:t>
        <a:bodyPr/>
        <a:lstStyle/>
        <a:p>
          <a:r>
            <a:rPr lang="sv-SE" sz="1800">
              <a:solidFill>
                <a:schemeClr val="tx1"/>
              </a:solidFill>
              <a:latin typeface="Arial" pitchFamily="34" charset="0"/>
              <a:cs typeface="Arial" pitchFamily="34" charset="0"/>
            </a:rPr>
            <a:t>Dharma</a:t>
          </a:r>
          <a:endParaRPr lang="sv-SE" sz="1800" dirty="0">
            <a:solidFill>
              <a:schemeClr val="tx1"/>
            </a:solidFill>
            <a:latin typeface="Arial" pitchFamily="34" charset="0"/>
            <a:cs typeface="Arial" pitchFamily="34" charset="0"/>
          </a:endParaRPr>
        </a:p>
      </dgm:t>
    </dgm:pt>
    <dgm:pt modelId="{5FF8321B-3880-4034-AE2C-E3287890D5B4}" type="parTrans" cxnId="{2EB4DF49-A462-4B24-844D-97E488795C08}">
      <dgm:prSet/>
      <dgm:spPr/>
      <dgm:t>
        <a:bodyPr/>
        <a:lstStyle/>
        <a:p>
          <a:endParaRPr lang="sv-SE"/>
        </a:p>
      </dgm:t>
    </dgm:pt>
    <dgm:pt modelId="{4ED36307-835E-432B-BB08-1A2A4E0AF6E5}" type="sibTrans" cxnId="{2EB4DF49-A462-4B24-844D-97E488795C08}">
      <dgm:prSet/>
      <dgm:spPr/>
      <dgm:t>
        <a:bodyPr/>
        <a:lstStyle/>
        <a:p>
          <a:endParaRPr lang="sv-SE"/>
        </a:p>
      </dgm:t>
    </dgm:pt>
    <dgm:pt modelId="{5A89D966-DFFD-41CF-9819-43E484A72A5D}">
      <dgm:prSet phldrT="[Text]" custT="1"/>
      <dgm:spPr>
        <a:solidFill>
          <a:schemeClr val="accent2">
            <a:lumMod val="75000"/>
          </a:schemeClr>
        </a:solidFill>
      </dgm:spPr>
      <dgm:t>
        <a:bodyPr/>
        <a:lstStyle/>
        <a:p>
          <a:r>
            <a:rPr lang="sv-SE" sz="1800">
              <a:solidFill>
                <a:schemeClr val="tx1"/>
              </a:solidFill>
              <a:latin typeface="Arial" pitchFamily="34" charset="0"/>
              <a:cs typeface="Arial" pitchFamily="34" charset="0"/>
            </a:rPr>
            <a:t>Dharma &amp; Artha &amp; Kama</a:t>
          </a:r>
          <a:endParaRPr lang="sv-SE" sz="1800" dirty="0">
            <a:solidFill>
              <a:schemeClr val="tx1"/>
            </a:solidFill>
            <a:latin typeface="Arial" pitchFamily="34" charset="0"/>
            <a:cs typeface="Arial" pitchFamily="34" charset="0"/>
          </a:endParaRPr>
        </a:p>
      </dgm:t>
    </dgm:pt>
    <dgm:pt modelId="{FA6DDDCC-E200-4E4F-B3F8-ACA05A3B186A}" type="parTrans" cxnId="{3C2B6A87-2D6A-460E-9F20-78CE839D1214}">
      <dgm:prSet/>
      <dgm:spPr/>
      <dgm:t>
        <a:bodyPr/>
        <a:lstStyle/>
        <a:p>
          <a:endParaRPr lang="sv-SE"/>
        </a:p>
      </dgm:t>
    </dgm:pt>
    <dgm:pt modelId="{2A9200EE-BBD9-42B7-BE1D-FBC9426FC4A6}" type="sibTrans" cxnId="{3C2B6A87-2D6A-460E-9F20-78CE839D1214}">
      <dgm:prSet/>
      <dgm:spPr/>
      <dgm:t>
        <a:bodyPr/>
        <a:lstStyle/>
        <a:p>
          <a:endParaRPr lang="sv-SE"/>
        </a:p>
      </dgm:t>
    </dgm:pt>
    <dgm:pt modelId="{C772DB37-D390-4150-950A-DED293541A1D}">
      <dgm:prSet phldrT="[Text]" custT="1"/>
      <dgm:spPr>
        <a:solidFill>
          <a:srgbClr val="92D050"/>
        </a:solidFill>
      </dgm:spPr>
      <dgm:t>
        <a:bodyPr/>
        <a:lstStyle/>
        <a:p>
          <a:r>
            <a:rPr lang="sv-SE" sz="1800">
              <a:solidFill>
                <a:schemeClr val="tx1"/>
              </a:solidFill>
              <a:latin typeface="Arial" pitchFamily="34" charset="0"/>
              <a:cs typeface="Arial" pitchFamily="34" charset="0"/>
            </a:rPr>
            <a:t>Skogsbo</a:t>
          </a:r>
          <a:endParaRPr lang="sv-SE" sz="1800" dirty="0">
            <a:solidFill>
              <a:schemeClr val="tx1"/>
            </a:solidFill>
            <a:latin typeface="Arial" pitchFamily="34" charset="0"/>
            <a:cs typeface="Arial" pitchFamily="34" charset="0"/>
          </a:endParaRPr>
        </a:p>
      </dgm:t>
    </dgm:pt>
    <dgm:pt modelId="{016C7936-C0BD-42E2-8AAD-D9DBB7292B97}" type="parTrans" cxnId="{E6582518-6C15-4092-8B66-6A8AE0DAAACC}">
      <dgm:prSet/>
      <dgm:spPr/>
      <dgm:t>
        <a:bodyPr/>
        <a:lstStyle/>
        <a:p>
          <a:endParaRPr lang="sv-SE"/>
        </a:p>
      </dgm:t>
    </dgm:pt>
    <dgm:pt modelId="{585D5057-152F-4EB3-9A8D-B69FE1A5603D}" type="sibTrans" cxnId="{E6582518-6C15-4092-8B66-6A8AE0DAAACC}">
      <dgm:prSet/>
      <dgm:spPr/>
      <dgm:t>
        <a:bodyPr/>
        <a:lstStyle/>
        <a:p>
          <a:endParaRPr lang="sv-SE"/>
        </a:p>
      </dgm:t>
    </dgm:pt>
    <dgm:pt modelId="{EA2B5933-AF17-404B-B2F8-EC8E11FD74D6}">
      <dgm:prSet phldrT="[Text]" custT="1"/>
      <dgm:spPr>
        <a:solidFill>
          <a:srgbClr val="92D050"/>
        </a:solidFill>
      </dgm:spPr>
      <dgm:t>
        <a:bodyPr/>
        <a:lstStyle/>
        <a:p>
          <a:r>
            <a:rPr lang="sv-SE" sz="1800">
              <a:solidFill>
                <a:schemeClr val="tx1"/>
              </a:solidFill>
              <a:latin typeface="Arial" pitchFamily="34" charset="0"/>
              <a:cs typeface="Arial" pitchFamily="34" charset="0"/>
            </a:rPr>
            <a:t>Asket</a:t>
          </a:r>
          <a:endParaRPr lang="sv-SE" sz="1800" dirty="0">
            <a:solidFill>
              <a:schemeClr val="tx1"/>
            </a:solidFill>
            <a:latin typeface="Arial" pitchFamily="34" charset="0"/>
            <a:cs typeface="Arial" pitchFamily="34" charset="0"/>
          </a:endParaRPr>
        </a:p>
      </dgm:t>
    </dgm:pt>
    <dgm:pt modelId="{6A3FB699-BFF9-419B-AB80-FB5FCBD2EA89}" type="parTrans" cxnId="{F38A0780-92C9-411E-BBB8-10DFA4941D96}">
      <dgm:prSet/>
      <dgm:spPr/>
      <dgm:t>
        <a:bodyPr/>
        <a:lstStyle/>
        <a:p>
          <a:endParaRPr lang="sv-SE"/>
        </a:p>
      </dgm:t>
    </dgm:pt>
    <dgm:pt modelId="{84DF6D58-0736-4C04-B1E7-2A8ACAD9E435}" type="sibTrans" cxnId="{F38A0780-92C9-411E-BBB8-10DFA4941D96}">
      <dgm:prSet/>
      <dgm:spPr/>
      <dgm:t>
        <a:bodyPr/>
        <a:lstStyle/>
        <a:p>
          <a:endParaRPr lang="sv-SE"/>
        </a:p>
      </dgm:t>
    </dgm:pt>
    <dgm:pt modelId="{8B2F5ECB-A5D7-4FF6-B195-7C68992B848E}">
      <dgm:prSet phldrT="[Text]" custT="1"/>
      <dgm:spPr>
        <a:solidFill>
          <a:srgbClr val="92D050"/>
        </a:solidFill>
      </dgm:spPr>
      <dgm:t>
        <a:bodyPr/>
        <a:lstStyle/>
        <a:p>
          <a:r>
            <a:rPr lang="sv-SE" sz="1800">
              <a:solidFill>
                <a:schemeClr val="tx1"/>
              </a:solidFill>
              <a:latin typeface="Arial" pitchFamily="34" charset="0"/>
              <a:cs typeface="Arial" pitchFamily="34" charset="0"/>
            </a:rPr>
            <a:t>Moksha</a:t>
          </a:r>
          <a:endParaRPr lang="sv-SE" sz="1800" dirty="0">
            <a:solidFill>
              <a:schemeClr val="tx1"/>
            </a:solidFill>
            <a:latin typeface="Arial" pitchFamily="34" charset="0"/>
            <a:cs typeface="Arial" pitchFamily="34" charset="0"/>
          </a:endParaRPr>
        </a:p>
      </dgm:t>
    </dgm:pt>
    <dgm:pt modelId="{1CF4B446-6E4D-4070-AF15-DC0BE4948700}" type="parTrans" cxnId="{2274198D-5BB7-4A9E-9B07-1C02EC489804}">
      <dgm:prSet/>
      <dgm:spPr/>
      <dgm:t>
        <a:bodyPr/>
        <a:lstStyle/>
        <a:p>
          <a:endParaRPr lang="sv-SE"/>
        </a:p>
      </dgm:t>
    </dgm:pt>
    <dgm:pt modelId="{76DB7F8C-4929-4110-8D63-0F9BFA247A40}" type="sibTrans" cxnId="{2274198D-5BB7-4A9E-9B07-1C02EC489804}">
      <dgm:prSet/>
      <dgm:spPr/>
      <dgm:t>
        <a:bodyPr/>
        <a:lstStyle/>
        <a:p>
          <a:endParaRPr lang="sv-SE"/>
        </a:p>
      </dgm:t>
    </dgm:pt>
    <dgm:pt modelId="{BBC89B2D-8E08-4C17-914D-E85EADE0E3A6}">
      <dgm:prSet phldrT="[Text]" custT="1"/>
      <dgm:spPr>
        <a:solidFill>
          <a:srgbClr val="92D050"/>
        </a:solidFill>
      </dgm:spPr>
      <dgm:t>
        <a:bodyPr/>
        <a:lstStyle/>
        <a:p>
          <a:r>
            <a:rPr lang="sv-SE" sz="1800">
              <a:solidFill>
                <a:schemeClr val="tx1"/>
              </a:solidFill>
              <a:latin typeface="Arial" pitchFamily="34" charset="0"/>
              <a:cs typeface="Arial" pitchFamily="34" charset="0"/>
            </a:rPr>
            <a:t>Moksha</a:t>
          </a:r>
          <a:endParaRPr lang="sv-SE" sz="1800" dirty="0">
            <a:solidFill>
              <a:schemeClr val="tx1"/>
            </a:solidFill>
            <a:latin typeface="Arial" pitchFamily="34" charset="0"/>
            <a:cs typeface="Arial" pitchFamily="34" charset="0"/>
          </a:endParaRPr>
        </a:p>
      </dgm:t>
    </dgm:pt>
    <dgm:pt modelId="{2884383A-B4D6-4B46-BEA4-1E0E0856056E}" type="sibTrans" cxnId="{1D11949E-6407-4B99-A385-05926CCD3A6E}">
      <dgm:prSet/>
      <dgm:spPr/>
      <dgm:t>
        <a:bodyPr/>
        <a:lstStyle/>
        <a:p>
          <a:endParaRPr lang="sv-SE"/>
        </a:p>
      </dgm:t>
    </dgm:pt>
    <dgm:pt modelId="{426223DA-9E37-4227-8F9A-B7A5B864C723}" type="parTrans" cxnId="{1D11949E-6407-4B99-A385-05926CCD3A6E}">
      <dgm:prSet/>
      <dgm:spPr/>
      <dgm:t>
        <a:bodyPr/>
        <a:lstStyle/>
        <a:p>
          <a:endParaRPr lang="sv-SE"/>
        </a:p>
      </dgm:t>
    </dgm:pt>
    <dgm:pt modelId="{5402C3F0-0EF5-4A46-8C24-7A78B72A9F0E}">
      <dgm:prSet phldrT="[Text]" custT="1"/>
      <dgm:spPr>
        <a:solidFill>
          <a:schemeClr val="accent4">
            <a:lumMod val="75000"/>
          </a:schemeClr>
        </a:solidFill>
      </dgm:spPr>
      <dgm:t>
        <a:bodyPr/>
        <a:lstStyle/>
        <a:p>
          <a:r>
            <a:rPr lang="sv-SE" sz="1800">
              <a:solidFill>
                <a:schemeClr val="tx1"/>
              </a:solidFill>
              <a:latin typeface="Arial" pitchFamily="34" charset="0"/>
              <a:cs typeface="Arial" pitchFamily="34" charset="0"/>
            </a:rPr>
            <a:t>Lärjunge</a:t>
          </a:r>
          <a:endParaRPr lang="sv-SE" sz="1800" dirty="0">
            <a:solidFill>
              <a:schemeClr val="tx1"/>
            </a:solidFill>
            <a:latin typeface="Arial" pitchFamily="34" charset="0"/>
            <a:cs typeface="Arial" pitchFamily="34" charset="0"/>
          </a:endParaRPr>
        </a:p>
      </dgm:t>
    </dgm:pt>
    <dgm:pt modelId="{308B7D8F-4467-440C-BC7F-6628CDEECF7D}" type="sibTrans" cxnId="{4E3E5B3D-F071-4DB8-B603-E15A7968579C}">
      <dgm:prSet/>
      <dgm:spPr/>
      <dgm:t>
        <a:bodyPr/>
        <a:lstStyle/>
        <a:p>
          <a:endParaRPr lang="sv-SE"/>
        </a:p>
      </dgm:t>
    </dgm:pt>
    <dgm:pt modelId="{1D6B6CA9-BE0F-4010-83E8-46159E5032D4}" type="parTrans" cxnId="{4E3E5B3D-F071-4DB8-B603-E15A7968579C}">
      <dgm:prSet/>
      <dgm:spPr/>
      <dgm:t>
        <a:bodyPr/>
        <a:lstStyle/>
        <a:p>
          <a:endParaRPr lang="sv-SE"/>
        </a:p>
      </dgm:t>
    </dgm:pt>
    <dgm:pt modelId="{DEDC1B57-0877-4853-8BE7-4B839AC3B2D3}" type="pres">
      <dgm:prSet presAssocID="{95B156CD-FB37-4396-82F8-582D902AF815}" presName="theList" presStyleCnt="0">
        <dgm:presLayoutVars>
          <dgm:dir/>
          <dgm:animLvl val="lvl"/>
          <dgm:resizeHandles val="exact"/>
        </dgm:presLayoutVars>
      </dgm:prSet>
      <dgm:spPr/>
    </dgm:pt>
    <dgm:pt modelId="{7CD573E4-3EB2-4054-88ED-18DEBBB5BB7E}" type="pres">
      <dgm:prSet presAssocID="{2214180C-3F39-4BCD-919C-85978E930555}" presName="compNode" presStyleCnt="0"/>
      <dgm:spPr/>
    </dgm:pt>
    <dgm:pt modelId="{E653E1E5-1337-4FEA-BD34-6B1412B8236C}" type="pres">
      <dgm:prSet presAssocID="{2214180C-3F39-4BCD-919C-85978E930555}" presName="aNode" presStyleLbl="bgShp" presStyleIdx="0" presStyleCnt="2"/>
      <dgm:spPr/>
    </dgm:pt>
    <dgm:pt modelId="{7E5C2513-7CCC-40F3-B0C5-5D1CB1451BFD}" type="pres">
      <dgm:prSet presAssocID="{2214180C-3F39-4BCD-919C-85978E930555}" presName="textNode" presStyleLbl="bgShp" presStyleIdx="0" presStyleCnt="2"/>
      <dgm:spPr/>
    </dgm:pt>
    <dgm:pt modelId="{67F661DC-BE45-4726-A428-8720DBD7F851}" type="pres">
      <dgm:prSet presAssocID="{2214180C-3F39-4BCD-919C-85978E930555}" presName="compChildNode" presStyleCnt="0"/>
      <dgm:spPr/>
    </dgm:pt>
    <dgm:pt modelId="{4EB30746-6827-4253-9475-F5A32CEA6E17}" type="pres">
      <dgm:prSet presAssocID="{2214180C-3F39-4BCD-919C-85978E930555}" presName="theInnerList" presStyleCnt="0"/>
      <dgm:spPr/>
    </dgm:pt>
    <dgm:pt modelId="{9E352368-F4A6-4670-B7FF-C879BA37BDD9}" type="pres">
      <dgm:prSet presAssocID="{5402C3F0-0EF5-4A46-8C24-7A78B72A9F0E}" presName="childNode" presStyleLbl="node1" presStyleIdx="0" presStyleCnt="8">
        <dgm:presLayoutVars>
          <dgm:bulletEnabled val="1"/>
        </dgm:presLayoutVars>
      </dgm:prSet>
      <dgm:spPr/>
    </dgm:pt>
    <dgm:pt modelId="{D3B6A725-687A-403E-A7EC-83D1805688AB}" type="pres">
      <dgm:prSet presAssocID="{5402C3F0-0EF5-4A46-8C24-7A78B72A9F0E}" presName="aSpace2" presStyleCnt="0"/>
      <dgm:spPr/>
    </dgm:pt>
    <dgm:pt modelId="{83B447D9-4BF6-4FA4-AF0C-191CE4BC6561}" type="pres">
      <dgm:prSet presAssocID="{13C97316-819D-436B-AEDA-3556FF88FFB9}" presName="childNode" presStyleLbl="node1" presStyleIdx="1" presStyleCnt="8">
        <dgm:presLayoutVars>
          <dgm:bulletEnabled val="1"/>
        </dgm:presLayoutVars>
      </dgm:prSet>
      <dgm:spPr/>
    </dgm:pt>
    <dgm:pt modelId="{B1A0B42D-5F70-4BB1-B4F9-326E2B941BBC}" type="pres">
      <dgm:prSet presAssocID="{13C97316-819D-436B-AEDA-3556FF88FFB9}" presName="aSpace2" presStyleCnt="0"/>
      <dgm:spPr/>
    </dgm:pt>
    <dgm:pt modelId="{CFF8408D-0DC5-4ADB-952A-FA16AA7AE8A2}" type="pres">
      <dgm:prSet presAssocID="{C772DB37-D390-4150-950A-DED293541A1D}" presName="childNode" presStyleLbl="node1" presStyleIdx="2" presStyleCnt="8">
        <dgm:presLayoutVars>
          <dgm:bulletEnabled val="1"/>
        </dgm:presLayoutVars>
      </dgm:prSet>
      <dgm:spPr/>
    </dgm:pt>
    <dgm:pt modelId="{1D3A881D-9A3B-4592-9DC5-E7E97A34FE41}" type="pres">
      <dgm:prSet presAssocID="{C772DB37-D390-4150-950A-DED293541A1D}" presName="aSpace2" presStyleCnt="0"/>
      <dgm:spPr/>
    </dgm:pt>
    <dgm:pt modelId="{98E95033-0525-46B8-9068-65A6EA9D9C73}" type="pres">
      <dgm:prSet presAssocID="{EA2B5933-AF17-404B-B2F8-EC8E11FD74D6}" presName="childNode" presStyleLbl="node1" presStyleIdx="3" presStyleCnt="8">
        <dgm:presLayoutVars>
          <dgm:bulletEnabled val="1"/>
        </dgm:presLayoutVars>
      </dgm:prSet>
      <dgm:spPr/>
    </dgm:pt>
    <dgm:pt modelId="{23834337-0F77-484C-8B16-DF99FC37D86A}" type="pres">
      <dgm:prSet presAssocID="{2214180C-3F39-4BCD-919C-85978E930555}" presName="aSpace" presStyleCnt="0"/>
      <dgm:spPr/>
    </dgm:pt>
    <dgm:pt modelId="{9F5B62F1-82EE-4F34-B6A6-BCBD34D7CC09}" type="pres">
      <dgm:prSet presAssocID="{5D11DF8E-7741-42D8-8AF9-150789622386}" presName="compNode" presStyleCnt="0"/>
      <dgm:spPr/>
    </dgm:pt>
    <dgm:pt modelId="{8BDE8E3F-F46D-44D3-85FC-1524EA235B08}" type="pres">
      <dgm:prSet presAssocID="{5D11DF8E-7741-42D8-8AF9-150789622386}" presName="aNode" presStyleLbl="bgShp" presStyleIdx="1" presStyleCnt="2"/>
      <dgm:spPr/>
    </dgm:pt>
    <dgm:pt modelId="{F03F1512-3C05-4F3E-A68A-DAEA23E5F4F5}" type="pres">
      <dgm:prSet presAssocID="{5D11DF8E-7741-42D8-8AF9-150789622386}" presName="textNode" presStyleLbl="bgShp" presStyleIdx="1" presStyleCnt="2"/>
      <dgm:spPr/>
    </dgm:pt>
    <dgm:pt modelId="{305A6EF1-5920-4249-A797-E5FF5CE70A5A}" type="pres">
      <dgm:prSet presAssocID="{5D11DF8E-7741-42D8-8AF9-150789622386}" presName="compChildNode" presStyleCnt="0"/>
      <dgm:spPr/>
    </dgm:pt>
    <dgm:pt modelId="{9E5A70B0-86AB-4458-926F-4117F37B96A2}" type="pres">
      <dgm:prSet presAssocID="{5D11DF8E-7741-42D8-8AF9-150789622386}" presName="theInnerList" presStyleCnt="0"/>
      <dgm:spPr/>
    </dgm:pt>
    <dgm:pt modelId="{23C9F9CC-83BE-486B-857F-D0BE62223EDF}" type="pres">
      <dgm:prSet presAssocID="{6A26B590-A5DE-4000-ABA3-254BDEA35C7D}" presName="childNode" presStyleLbl="node1" presStyleIdx="4" presStyleCnt="8">
        <dgm:presLayoutVars>
          <dgm:bulletEnabled val="1"/>
        </dgm:presLayoutVars>
      </dgm:prSet>
      <dgm:spPr/>
    </dgm:pt>
    <dgm:pt modelId="{E042DE85-9889-40F7-834A-5E3570FD10E1}" type="pres">
      <dgm:prSet presAssocID="{6A26B590-A5DE-4000-ABA3-254BDEA35C7D}" presName="aSpace2" presStyleCnt="0"/>
      <dgm:spPr/>
    </dgm:pt>
    <dgm:pt modelId="{06607487-A6FE-4DC1-AAF3-8F8B4204FB11}" type="pres">
      <dgm:prSet presAssocID="{5A89D966-DFFD-41CF-9819-43E484A72A5D}" presName="childNode" presStyleLbl="node1" presStyleIdx="5" presStyleCnt="8">
        <dgm:presLayoutVars>
          <dgm:bulletEnabled val="1"/>
        </dgm:presLayoutVars>
      </dgm:prSet>
      <dgm:spPr/>
    </dgm:pt>
    <dgm:pt modelId="{9C29944D-61F3-47F4-8D82-46E5427B91C6}" type="pres">
      <dgm:prSet presAssocID="{5A89D966-DFFD-41CF-9819-43E484A72A5D}" presName="aSpace2" presStyleCnt="0"/>
      <dgm:spPr/>
    </dgm:pt>
    <dgm:pt modelId="{B48009C8-B089-48C0-AB0F-521FA32A7403}" type="pres">
      <dgm:prSet presAssocID="{BBC89B2D-8E08-4C17-914D-E85EADE0E3A6}" presName="childNode" presStyleLbl="node1" presStyleIdx="6" presStyleCnt="8">
        <dgm:presLayoutVars>
          <dgm:bulletEnabled val="1"/>
        </dgm:presLayoutVars>
      </dgm:prSet>
      <dgm:spPr/>
    </dgm:pt>
    <dgm:pt modelId="{E29DDAE0-0E51-4975-8BE6-0DAE6CF98AC0}" type="pres">
      <dgm:prSet presAssocID="{BBC89B2D-8E08-4C17-914D-E85EADE0E3A6}" presName="aSpace2" presStyleCnt="0"/>
      <dgm:spPr/>
    </dgm:pt>
    <dgm:pt modelId="{C2E18B0B-B634-435E-823F-6F88FDE1110B}" type="pres">
      <dgm:prSet presAssocID="{8B2F5ECB-A5D7-4FF6-B195-7C68992B848E}" presName="childNode" presStyleLbl="node1" presStyleIdx="7" presStyleCnt="8">
        <dgm:presLayoutVars>
          <dgm:bulletEnabled val="1"/>
        </dgm:presLayoutVars>
      </dgm:prSet>
      <dgm:spPr/>
    </dgm:pt>
  </dgm:ptLst>
  <dgm:cxnLst>
    <dgm:cxn modelId="{3780F601-5B06-42DB-BD47-1542C22A8BB0}" type="presOf" srcId="{EA2B5933-AF17-404B-B2F8-EC8E11FD74D6}" destId="{98E95033-0525-46B8-9068-65A6EA9D9C73}" srcOrd="0" destOrd="0" presId="urn:microsoft.com/office/officeart/2005/8/layout/lProcess2"/>
    <dgm:cxn modelId="{E6582518-6C15-4092-8B66-6A8AE0DAAACC}" srcId="{2214180C-3F39-4BCD-919C-85978E930555}" destId="{C772DB37-D390-4150-950A-DED293541A1D}" srcOrd="2" destOrd="0" parTransId="{016C7936-C0BD-42E2-8AAD-D9DBB7292B97}" sibTransId="{585D5057-152F-4EB3-9A8D-B69FE1A5603D}"/>
    <dgm:cxn modelId="{92CB181B-5D64-4395-81AF-D4BE59FE2E77}" srcId="{2214180C-3F39-4BCD-919C-85978E930555}" destId="{13C97316-819D-436B-AEDA-3556FF88FFB9}" srcOrd="1" destOrd="0" parTransId="{6CD41A1E-E413-4936-98E4-EE1D4F88188C}" sibTransId="{E5CCB1D9-0845-4CB9-9179-26629F79F654}"/>
    <dgm:cxn modelId="{9AB5DC1E-6888-47BC-8EA7-D1C61D1F890E}" srcId="{95B156CD-FB37-4396-82F8-582D902AF815}" destId="{2214180C-3F39-4BCD-919C-85978E930555}" srcOrd="0" destOrd="0" parTransId="{B4A6E518-80FB-416E-8D2E-81EA3945AC87}" sibTransId="{289A79A1-B8A8-4912-86FE-0304D8361ACD}"/>
    <dgm:cxn modelId="{F7197627-3004-46C2-B49C-02157731B0B0}" srcId="{95B156CD-FB37-4396-82F8-582D902AF815}" destId="{5D11DF8E-7741-42D8-8AF9-150789622386}" srcOrd="1" destOrd="0" parTransId="{8D93B2A3-BB79-4486-87B8-9984284BAC56}" sibTransId="{5D521AE4-4A9E-424B-B6F1-5A0F16CCD278}"/>
    <dgm:cxn modelId="{7CB4562F-EF27-4A63-BE9E-8D61C2AF0616}" type="presOf" srcId="{2214180C-3F39-4BCD-919C-85978E930555}" destId="{E653E1E5-1337-4FEA-BD34-6B1412B8236C}" srcOrd="0" destOrd="0" presId="urn:microsoft.com/office/officeart/2005/8/layout/lProcess2"/>
    <dgm:cxn modelId="{D7F8BA30-7750-4A60-94DA-C269E32CF2CA}" type="presOf" srcId="{13C97316-819D-436B-AEDA-3556FF88FFB9}" destId="{83B447D9-4BF6-4FA4-AF0C-191CE4BC6561}" srcOrd="0" destOrd="0" presId="urn:microsoft.com/office/officeart/2005/8/layout/lProcess2"/>
    <dgm:cxn modelId="{3298863A-3B89-44BB-91A4-1114C38C17D8}" type="presOf" srcId="{5A89D966-DFFD-41CF-9819-43E484A72A5D}" destId="{06607487-A6FE-4DC1-AAF3-8F8B4204FB11}" srcOrd="0" destOrd="0" presId="urn:microsoft.com/office/officeart/2005/8/layout/lProcess2"/>
    <dgm:cxn modelId="{5301143D-895C-4A12-8E8B-A24417DB3E83}" type="presOf" srcId="{2214180C-3F39-4BCD-919C-85978E930555}" destId="{7E5C2513-7CCC-40F3-B0C5-5D1CB1451BFD}" srcOrd="1" destOrd="0" presId="urn:microsoft.com/office/officeart/2005/8/layout/lProcess2"/>
    <dgm:cxn modelId="{4E3E5B3D-F071-4DB8-B603-E15A7968579C}" srcId="{2214180C-3F39-4BCD-919C-85978E930555}" destId="{5402C3F0-0EF5-4A46-8C24-7A78B72A9F0E}" srcOrd="0" destOrd="0" parTransId="{1D6B6CA9-BE0F-4010-83E8-46159E5032D4}" sibTransId="{308B7D8F-4467-440C-BC7F-6628CDEECF7D}"/>
    <dgm:cxn modelId="{C2E9BB3F-0A3C-4BC1-AD16-DCF65DBF3F06}" type="presOf" srcId="{6A26B590-A5DE-4000-ABA3-254BDEA35C7D}" destId="{23C9F9CC-83BE-486B-857F-D0BE62223EDF}" srcOrd="0" destOrd="0" presId="urn:microsoft.com/office/officeart/2005/8/layout/lProcess2"/>
    <dgm:cxn modelId="{2EB4DF49-A462-4B24-844D-97E488795C08}" srcId="{5D11DF8E-7741-42D8-8AF9-150789622386}" destId="{6A26B590-A5DE-4000-ABA3-254BDEA35C7D}" srcOrd="0" destOrd="0" parTransId="{5FF8321B-3880-4034-AE2C-E3287890D5B4}" sibTransId="{4ED36307-835E-432B-BB08-1A2A4E0AF6E5}"/>
    <dgm:cxn modelId="{9F043E4B-2A11-4BE3-8CA3-E15F2E0FA585}" type="presOf" srcId="{BBC89B2D-8E08-4C17-914D-E85EADE0E3A6}" destId="{B48009C8-B089-48C0-AB0F-521FA32A7403}" srcOrd="0" destOrd="0" presId="urn:microsoft.com/office/officeart/2005/8/layout/lProcess2"/>
    <dgm:cxn modelId="{38152E6F-1DAC-405B-A28F-FA88E5E1E75C}" type="presOf" srcId="{5D11DF8E-7741-42D8-8AF9-150789622386}" destId="{8BDE8E3F-F46D-44D3-85FC-1524EA235B08}" srcOrd="0" destOrd="0" presId="urn:microsoft.com/office/officeart/2005/8/layout/lProcess2"/>
    <dgm:cxn modelId="{39A5807A-E828-44C5-8B12-2EAEBB5B1C35}" type="presOf" srcId="{95B156CD-FB37-4396-82F8-582D902AF815}" destId="{DEDC1B57-0877-4853-8BE7-4B839AC3B2D3}" srcOrd="0" destOrd="0" presId="urn:microsoft.com/office/officeart/2005/8/layout/lProcess2"/>
    <dgm:cxn modelId="{F38A0780-92C9-411E-BBB8-10DFA4941D96}" srcId="{2214180C-3F39-4BCD-919C-85978E930555}" destId="{EA2B5933-AF17-404B-B2F8-EC8E11FD74D6}" srcOrd="3" destOrd="0" parTransId="{6A3FB699-BFF9-419B-AB80-FB5FCBD2EA89}" sibTransId="{84DF6D58-0736-4C04-B1E7-2A8ACAD9E435}"/>
    <dgm:cxn modelId="{3C2B6A87-2D6A-460E-9F20-78CE839D1214}" srcId="{5D11DF8E-7741-42D8-8AF9-150789622386}" destId="{5A89D966-DFFD-41CF-9819-43E484A72A5D}" srcOrd="1" destOrd="0" parTransId="{FA6DDDCC-E200-4E4F-B3F8-ACA05A3B186A}" sibTransId="{2A9200EE-BBD9-42B7-BE1D-FBC9426FC4A6}"/>
    <dgm:cxn modelId="{D125088D-8152-4739-A414-E915CFCB4880}" type="presOf" srcId="{5402C3F0-0EF5-4A46-8C24-7A78B72A9F0E}" destId="{9E352368-F4A6-4670-B7FF-C879BA37BDD9}" srcOrd="0" destOrd="0" presId="urn:microsoft.com/office/officeart/2005/8/layout/lProcess2"/>
    <dgm:cxn modelId="{2274198D-5BB7-4A9E-9B07-1C02EC489804}" srcId="{5D11DF8E-7741-42D8-8AF9-150789622386}" destId="{8B2F5ECB-A5D7-4FF6-B195-7C68992B848E}" srcOrd="3" destOrd="0" parTransId="{1CF4B446-6E4D-4070-AF15-DC0BE4948700}" sibTransId="{76DB7F8C-4929-4110-8D63-0F9BFA247A40}"/>
    <dgm:cxn modelId="{1D11949E-6407-4B99-A385-05926CCD3A6E}" srcId="{5D11DF8E-7741-42D8-8AF9-150789622386}" destId="{BBC89B2D-8E08-4C17-914D-E85EADE0E3A6}" srcOrd="2" destOrd="0" parTransId="{426223DA-9E37-4227-8F9A-B7A5B864C723}" sibTransId="{2884383A-B4D6-4B46-BEA4-1E0E0856056E}"/>
    <dgm:cxn modelId="{F1894FD3-D258-4609-9E8E-1137AEA928DE}" type="presOf" srcId="{C772DB37-D390-4150-950A-DED293541A1D}" destId="{CFF8408D-0DC5-4ADB-952A-FA16AA7AE8A2}" srcOrd="0" destOrd="0" presId="urn:microsoft.com/office/officeart/2005/8/layout/lProcess2"/>
    <dgm:cxn modelId="{280D0CEB-15FE-4390-AA7F-BC77390C25B9}" type="presOf" srcId="{5D11DF8E-7741-42D8-8AF9-150789622386}" destId="{F03F1512-3C05-4F3E-A68A-DAEA23E5F4F5}" srcOrd="1" destOrd="0" presId="urn:microsoft.com/office/officeart/2005/8/layout/lProcess2"/>
    <dgm:cxn modelId="{BFA1BEF2-653C-4684-93A0-A88967FFAE2D}" type="presOf" srcId="{8B2F5ECB-A5D7-4FF6-B195-7C68992B848E}" destId="{C2E18B0B-B634-435E-823F-6F88FDE1110B}" srcOrd="0" destOrd="0" presId="urn:microsoft.com/office/officeart/2005/8/layout/lProcess2"/>
    <dgm:cxn modelId="{5AE70C18-371C-4140-B823-06BB5A991FAB}" type="presParOf" srcId="{DEDC1B57-0877-4853-8BE7-4B839AC3B2D3}" destId="{7CD573E4-3EB2-4054-88ED-18DEBBB5BB7E}" srcOrd="0" destOrd="0" presId="urn:microsoft.com/office/officeart/2005/8/layout/lProcess2"/>
    <dgm:cxn modelId="{B7F4E230-D366-4F35-8BC1-082481688C4C}" type="presParOf" srcId="{7CD573E4-3EB2-4054-88ED-18DEBBB5BB7E}" destId="{E653E1E5-1337-4FEA-BD34-6B1412B8236C}" srcOrd="0" destOrd="0" presId="urn:microsoft.com/office/officeart/2005/8/layout/lProcess2"/>
    <dgm:cxn modelId="{35705469-55EA-42B2-A947-64B22FACDBC3}" type="presParOf" srcId="{7CD573E4-3EB2-4054-88ED-18DEBBB5BB7E}" destId="{7E5C2513-7CCC-40F3-B0C5-5D1CB1451BFD}" srcOrd="1" destOrd="0" presId="urn:microsoft.com/office/officeart/2005/8/layout/lProcess2"/>
    <dgm:cxn modelId="{DEC645E5-59E7-436E-A7D9-68A39474701C}" type="presParOf" srcId="{7CD573E4-3EB2-4054-88ED-18DEBBB5BB7E}" destId="{67F661DC-BE45-4726-A428-8720DBD7F851}" srcOrd="2" destOrd="0" presId="urn:microsoft.com/office/officeart/2005/8/layout/lProcess2"/>
    <dgm:cxn modelId="{2C4E247D-A259-49A2-8B79-94DF2C08C0BA}" type="presParOf" srcId="{67F661DC-BE45-4726-A428-8720DBD7F851}" destId="{4EB30746-6827-4253-9475-F5A32CEA6E17}" srcOrd="0" destOrd="0" presId="urn:microsoft.com/office/officeart/2005/8/layout/lProcess2"/>
    <dgm:cxn modelId="{5413C11F-ED7F-4249-B053-980829EFB6C6}" type="presParOf" srcId="{4EB30746-6827-4253-9475-F5A32CEA6E17}" destId="{9E352368-F4A6-4670-B7FF-C879BA37BDD9}" srcOrd="0" destOrd="0" presId="urn:microsoft.com/office/officeart/2005/8/layout/lProcess2"/>
    <dgm:cxn modelId="{93360454-463D-4FCB-B16D-7488BC90A04E}" type="presParOf" srcId="{4EB30746-6827-4253-9475-F5A32CEA6E17}" destId="{D3B6A725-687A-403E-A7EC-83D1805688AB}" srcOrd="1" destOrd="0" presId="urn:microsoft.com/office/officeart/2005/8/layout/lProcess2"/>
    <dgm:cxn modelId="{DC72F748-EF6E-4A89-B243-E48ADB83C258}" type="presParOf" srcId="{4EB30746-6827-4253-9475-F5A32CEA6E17}" destId="{83B447D9-4BF6-4FA4-AF0C-191CE4BC6561}" srcOrd="2" destOrd="0" presId="urn:microsoft.com/office/officeart/2005/8/layout/lProcess2"/>
    <dgm:cxn modelId="{0DC5D347-5FA0-4229-94F3-A1D6E57242D5}" type="presParOf" srcId="{4EB30746-6827-4253-9475-F5A32CEA6E17}" destId="{B1A0B42D-5F70-4BB1-B4F9-326E2B941BBC}" srcOrd="3" destOrd="0" presId="urn:microsoft.com/office/officeart/2005/8/layout/lProcess2"/>
    <dgm:cxn modelId="{45D9A8CC-2E31-40B5-8C99-437E65FE5621}" type="presParOf" srcId="{4EB30746-6827-4253-9475-F5A32CEA6E17}" destId="{CFF8408D-0DC5-4ADB-952A-FA16AA7AE8A2}" srcOrd="4" destOrd="0" presId="urn:microsoft.com/office/officeart/2005/8/layout/lProcess2"/>
    <dgm:cxn modelId="{5E37AD53-1E71-4AEF-AA96-5DFD826BC097}" type="presParOf" srcId="{4EB30746-6827-4253-9475-F5A32CEA6E17}" destId="{1D3A881D-9A3B-4592-9DC5-E7E97A34FE41}" srcOrd="5" destOrd="0" presId="urn:microsoft.com/office/officeart/2005/8/layout/lProcess2"/>
    <dgm:cxn modelId="{076ED927-BCF9-4888-BD7F-CED2A2EED535}" type="presParOf" srcId="{4EB30746-6827-4253-9475-F5A32CEA6E17}" destId="{98E95033-0525-46B8-9068-65A6EA9D9C73}" srcOrd="6" destOrd="0" presId="urn:microsoft.com/office/officeart/2005/8/layout/lProcess2"/>
    <dgm:cxn modelId="{A0FC23CD-21B5-411F-A100-B8254458B8BC}" type="presParOf" srcId="{DEDC1B57-0877-4853-8BE7-4B839AC3B2D3}" destId="{23834337-0F77-484C-8B16-DF99FC37D86A}" srcOrd="1" destOrd="0" presId="urn:microsoft.com/office/officeart/2005/8/layout/lProcess2"/>
    <dgm:cxn modelId="{740C8EC4-971A-40A1-8652-D88D8E9AB8D8}" type="presParOf" srcId="{DEDC1B57-0877-4853-8BE7-4B839AC3B2D3}" destId="{9F5B62F1-82EE-4F34-B6A6-BCBD34D7CC09}" srcOrd="2" destOrd="0" presId="urn:microsoft.com/office/officeart/2005/8/layout/lProcess2"/>
    <dgm:cxn modelId="{7E855F02-FAF0-440F-9934-FCE68EF3D7E5}" type="presParOf" srcId="{9F5B62F1-82EE-4F34-B6A6-BCBD34D7CC09}" destId="{8BDE8E3F-F46D-44D3-85FC-1524EA235B08}" srcOrd="0" destOrd="0" presId="urn:microsoft.com/office/officeart/2005/8/layout/lProcess2"/>
    <dgm:cxn modelId="{7AECCF1C-EBEA-4F6C-B7BF-09E81253837A}" type="presParOf" srcId="{9F5B62F1-82EE-4F34-B6A6-BCBD34D7CC09}" destId="{F03F1512-3C05-4F3E-A68A-DAEA23E5F4F5}" srcOrd="1" destOrd="0" presId="urn:microsoft.com/office/officeart/2005/8/layout/lProcess2"/>
    <dgm:cxn modelId="{4AEA5BFF-F4F1-4022-968C-10D613EC0EB7}" type="presParOf" srcId="{9F5B62F1-82EE-4F34-B6A6-BCBD34D7CC09}" destId="{305A6EF1-5920-4249-A797-E5FF5CE70A5A}" srcOrd="2" destOrd="0" presId="urn:microsoft.com/office/officeart/2005/8/layout/lProcess2"/>
    <dgm:cxn modelId="{E2742A7C-9DB3-46A6-B48D-7B625127481C}" type="presParOf" srcId="{305A6EF1-5920-4249-A797-E5FF5CE70A5A}" destId="{9E5A70B0-86AB-4458-926F-4117F37B96A2}" srcOrd="0" destOrd="0" presId="urn:microsoft.com/office/officeart/2005/8/layout/lProcess2"/>
    <dgm:cxn modelId="{8A0B60FF-C163-42B3-8204-5AD413D5DF71}" type="presParOf" srcId="{9E5A70B0-86AB-4458-926F-4117F37B96A2}" destId="{23C9F9CC-83BE-486B-857F-D0BE62223EDF}" srcOrd="0" destOrd="0" presId="urn:microsoft.com/office/officeart/2005/8/layout/lProcess2"/>
    <dgm:cxn modelId="{2ACB750C-DABE-44AF-AF11-F24A776EAC08}" type="presParOf" srcId="{9E5A70B0-86AB-4458-926F-4117F37B96A2}" destId="{E042DE85-9889-40F7-834A-5E3570FD10E1}" srcOrd="1" destOrd="0" presId="urn:microsoft.com/office/officeart/2005/8/layout/lProcess2"/>
    <dgm:cxn modelId="{D56212A3-6B6B-422A-8C43-BD2AED368250}" type="presParOf" srcId="{9E5A70B0-86AB-4458-926F-4117F37B96A2}" destId="{06607487-A6FE-4DC1-AAF3-8F8B4204FB11}" srcOrd="2" destOrd="0" presId="urn:microsoft.com/office/officeart/2005/8/layout/lProcess2"/>
    <dgm:cxn modelId="{DD17AB00-9A87-4086-BF0D-A53D6BD9CCAF}" type="presParOf" srcId="{9E5A70B0-86AB-4458-926F-4117F37B96A2}" destId="{9C29944D-61F3-47F4-8D82-46E5427B91C6}" srcOrd="3" destOrd="0" presId="urn:microsoft.com/office/officeart/2005/8/layout/lProcess2"/>
    <dgm:cxn modelId="{AA4048CD-9A25-490D-B49E-6935888D214E}" type="presParOf" srcId="{9E5A70B0-86AB-4458-926F-4117F37B96A2}" destId="{B48009C8-B089-48C0-AB0F-521FA32A7403}" srcOrd="4" destOrd="0" presId="urn:microsoft.com/office/officeart/2005/8/layout/lProcess2"/>
    <dgm:cxn modelId="{32A1E6EF-8A31-44F2-ACC9-3B43E0449AB5}" type="presParOf" srcId="{9E5A70B0-86AB-4458-926F-4117F37B96A2}" destId="{E29DDAE0-0E51-4975-8BE6-0DAE6CF98AC0}" srcOrd="5" destOrd="0" presId="urn:microsoft.com/office/officeart/2005/8/layout/lProcess2"/>
    <dgm:cxn modelId="{E9CD37CC-17EB-4EE9-A5D2-C1304E543C77}" type="presParOf" srcId="{9E5A70B0-86AB-4458-926F-4117F37B96A2}" destId="{C2E18B0B-B634-435E-823F-6F88FDE1110B}"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0F1-A17E-4BDF-8632-0B42DD08D975}">
      <dsp:nvSpPr>
        <dsp:cNvPr id="0" name=""/>
        <dsp:cNvSpPr/>
      </dsp:nvSpPr>
      <dsp:spPr>
        <a:xfrm>
          <a:off x="3151358" y="2598399"/>
          <a:ext cx="1926883" cy="1926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sv-SE" sz="2500" kern="1200" dirty="0">
              <a:solidFill>
                <a:schemeClr val="bg1"/>
              </a:solidFill>
              <a:latin typeface="Arial" pitchFamily="34" charset="0"/>
              <a:cs typeface="Arial" pitchFamily="34" charset="0"/>
            </a:rPr>
            <a:t>Hinduism</a:t>
          </a:r>
        </a:p>
      </dsp:txBody>
      <dsp:txXfrm>
        <a:off x="3433543" y="2880584"/>
        <a:ext cx="1362513" cy="1362513"/>
      </dsp:txXfrm>
    </dsp:sp>
    <dsp:sp modelId="{D9D2186E-DDDD-40D6-9E01-BEDA5BC9FAC0}">
      <dsp:nvSpPr>
        <dsp:cNvPr id="0" name=""/>
        <dsp:cNvSpPr/>
      </dsp:nvSpPr>
      <dsp:spPr>
        <a:xfrm rot="10800000">
          <a:off x="1285853" y="3287260"/>
          <a:ext cx="1762901" cy="54916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6F62EA-2CA7-4E59-8845-8BCE16C8E9F9}">
      <dsp:nvSpPr>
        <dsp:cNvPr id="0" name=""/>
        <dsp:cNvSpPr/>
      </dsp:nvSpPr>
      <dsp:spPr>
        <a:xfrm>
          <a:off x="370583" y="2829625"/>
          <a:ext cx="1830539" cy="14644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Nordindisk</a:t>
          </a:r>
        </a:p>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kultur</a:t>
          </a:r>
        </a:p>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(”ur-invånare”)</a:t>
          </a:r>
        </a:p>
      </dsp:txBody>
      <dsp:txXfrm>
        <a:off x="413475" y="2872517"/>
        <a:ext cx="1744755" cy="1378647"/>
      </dsp:txXfrm>
    </dsp:sp>
    <dsp:sp modelId="{00D18407-E963-4E59-9A98-E97C3819C068}">
      <dsp:nvSpPr>
        <dsp:cNvPr id="0" name=""/>
        <dsp:cNvSpPr/>
      </dsp:nvSpPr>
      <dsp:spPr>
        <a:xfrm rot="13500000">
          <a:off x="1856261" y="1910173"/>
          <a:ext cx="1762901" cy="549161"/>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C32BD6-83A2-4DD2-A389-E5A3B3DDD296}">
      <dsp:nvSpPr>
        <dsp:cNvPr id="0" name=""/>
        <dsp:cNvSpPr/>
      </dsp:nvSpPr>
      <dsp:spPr>
        <a:xfrm>
          <a:off x="1199163" y="829258"/>
          <a:ext cx="1830539" cy="14644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Sydindisk</a:t>
          </a:r>
        </a:p>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kultur</a:t>
          </a:r>
        </a:p>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(Dravidisk)</a:t>
          </a:r>
        </a:p>
      </dsp:txBody>
      <dsp:txXfrm>
        <a:off x="1242055" y="872150"/>
        <a:ext cx="1744755" cy="1378647"/>
      </dsp:txXfrm>
    </dsp:sp>
    <dsp:sp modelId="{9ADB46D4-8953-480F-A026-B38A56491DF5}">
      <dsp:nvSpPr>
        <dsp:cNvPr id="0" name=""/>
        <dsp:cNvSpPr/>
      </dsp:nvSpPr>
      <dsp:spPr>
        <a:xfrm rot="16200000">
          <a:off x="3233349" y="1339765"/>
          <a:ext cx="1762901" cy="54916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88EE7C-A860-4EDA-849C-1EBC37F330E0}">
      <dsp:nvSpPr>
        <dsp:cNvPr id="0" name=""/>
        <dsp:cNvSpPr/>
      </dsp:nvSpPr>
      <dsp:spPr>
        <a:xfrm>
          <a:off x="3199530" y="679"/>
          <a:ext cx="1830539" cy="14644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Induskultur</a:t>
          </a:r>
        </a:p>
      </dsp:txBody>
      <dsp:txXfrm>
        <a:off x="3242422" y="43571"/>
        <a:ext cx="1744755" cy="1378647"/>
      </dsp:txXfrm>
    </dsp:sp>
    <dsp:sp modelId="{A3BDB9BC-3494-453C-B5C6-038C116910F2}">
      <dsp:nvSpPr>
        <dsp:cNvPr id="0" name=""/>
        <dsp:cNvSpPr/>
      </dsp:nvSpPr>
      <dsp:spPr>
        <a:xfrm rot="18900000">
          <a:off x="4610436" y="1910173"/>
          <a:ext cx="1762901" cy="549161"/>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3AC0C8-652B-4B92-BFD1-0C3D0AB08983}">
      <dsp:nvSpPr>
        <dsp:cNvPr id="0" name=""/>
        <dsp:cNvSpPr/>
      </dsp:nvSpPr>
      <dsp:spPr>
        <a:xfrm>
          <a:off x="5199897" y="829258"/>
          <a:ext cx="1830539" cy="146443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Vedisk kultur</a:t>
          </a:r>
        </a:p>
      </dsp:txBody>
      <dsp:txXfrm>
        <a:off x="5242789" y="872150"/>
        <a:ext cx="1744755" cy="1378647"/>
      </dsp:txXfrm>
    </dsp:sp>
    <dsp:sp modelId="{EF7EED74-D221-45A6-9095-02923DE28016}">
      <dsp:nvSpPr>
        <dsp:cNvPr id="0" name=""/>
        <dsp:cNvSpPr/>
      </dsp:nvSpPr>
      <dsp:spPr>
        <a:xfrm>
          <a:off x="5180844" y="3287260"/>
          <a:ext cx="1762901" cy="549161"/>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C73A44-1F73-4F95-8BE2-E6FE3A2F27BD}">
      <dsp:nvSpPr>
        <dsp:cNvPr id="0" name=""/>
        <dsp:cNvSpPr/>
      </dsp:nvSpPr>
      <dsp:spPr>
        <a:xfrm>
          <a:off x="6028476" y="2829625"/>
          <a:ext cx="1830539" cy="146443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bg1"/>
              </a:solidFill>
              <a:latin typeface="Arial" pitchFamily="34" charset="0"/>
              <a:cs typeface="Arial" pitchFamily="34" charset="0"/>
            </a:rPr>
            <a:t>Asketiska rörelser</a:t>
          </a:r>
        </a:p>
      </dsp:txBody>
      <dsp:txXfrm>
        <a:off x="6071368" y="2872517"/>
        <a:ext cx="1744755" cy="1378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3E1E5-1337-4FEA-BD34-6B1412B8236C}">
      <dsp:nvSpPr>
        <dsp:cNvPr id="0" name=""/>
        <dsp:cNvSpPr/>
      </dsp:nvSpPr>
      <dsp:spPr>
        <a:xfrm>
          <a:off x="4118" y="0"/>
          <a:ext cx="3962102" cy="452596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sv-SE" sz="5300" kern="1200" dirty="0">
              <a:latin typeface="Arial" pitchFamily="34" charset="0"/>
              <a:cs typeface="Arial" pitchFamily="34" charset="0"/>
            </a:rPr>
            <a:t>Livsstadium</a:t>
          </a:r>
        </a:p>
      </dsp:txBody>
      <dsp:txXfrm>
        <a:off x="4118" y="0"/>
        <a:ext cx="3962102" cy="1357788"/>
      </dsp:txXfrm>
    </dsp:sp>
    <dsp:sp modelId="{9E352368-F4A6-4670-B7FF-C879BA37BDD9}">
      <dsp:nvSpPr>
        <dsp:cNvPr id="0" name=""/>
        <dsp:cNvSpPr/>
      </dsp:nvSpPr>
      <dsp:spPr>
        <a:xfrm>
          <a:off x="400329" y="1357899"/>
          <a:ext cx="3169681" cy="659336"/>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Lärjunge</a:t>
          </a:r>
          <a:endParaRPr lang="sv-SE" sz="1800" kern="1200" dirty="0">
            <a:solidFill>
              <a:schemeClr val="tx1"/>
            </a:solidFill>
            <a:latin typeface="Arial" pitchFamily="34" charset="0"/>
            <a:cs typeface="Arial" pitchFamily="34" charset="0"/>
          </a:endParaRPr>
        </a:p>
      </dsp:txBody>
      <dsp:txXfrm>
        <a:off x="419640" y="1377210"/>
        <a:ext cx="3131059" cy="620714"/>
      </dsp:txXfrm>
    </dsp:sp>
    <dsp:sp modelId="{83B447D9-4BF6-4FA4-AF0C-191CE4BC6561}">
      <dsp:nvSpPr>
        <dsp:cNvPr id="0" name=""/>
        <dsp:cNvSpPr/>
      </dsp:nvSpPr>
      <dsp:spPr>
        <a:xfrm>
          <a:off x="400329" y="2118672"/>
          <a:ext cx="3169681" cy="65933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Familjefar</a:t>
          </a:r>
          <a:endParaRPr lang="sv-SE" sz="1800" kern="1200" dirty="0">
            <a:solidFill>
              <a:schemeClr val="tx1"/>
            </a:solidFill>
            <a:latin typeface="Arial" pitchFamily="34" charset="0"/>
            <a:cs typeface="Arial" pitchFamily="34" charset="0"/>
          </a:endParaRPr>
        </a:p>
      </dsp:txBody>
      <dsp:txXfrm>
        <a:off x="419640" y="2137983"/>
        <a:ext cx="3131059" cy="620714"/>
      </dsp:txXfrm>
    </dsp:sp>
    <dsp:sp modelId="{CFF8408D-0DC5-4ADB-952A-FA16AA7AE8A2}">
      <dsp:nvSpPr>
        <dsp:cNvPr id="0" name=""/>
        <dsp:cNvSpPr/>
      </dsp:nvSpPr>
      <dsp:spPr>
        <a:xfrm>
          <a:off x="400329" y="2879445"/>
          <a:ext cx="3169681" cy="65933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Skogsbo</a:t>
          </a:r>
          <a:endParaRPr lang="sv-SE" sz="1800" kern="1200" dirty="0">
            <a:solidFill>
              <a:schemeClr val="tx1"/>
            </a:solidFill>
            <a:latin typeface="Arial" pitchFamily="34" charset="0"/>
            <a:cs typeface="Arial" pitchFamily="34" charset="0"/>
          </a:endParaRPr>
        </a:p>
      </dsp:txBody>
      <dsp:txXfrm>
        <a:off x="419640" y="2898756"/>
        <a:ext cx="3131059" cy="620714"/>
      </dsp:txXfrm>
    </dsp:sp>
    <dsp:sp modelId="{98E95033-0525-46B8-9068-65A6EA9D9C73}">
      <dsp:nvSpPr>
        <dsp:cNvPr id="0" name=""/>
        <dsp:cNvSpPr/>
      </dsp:nvSpPr>
      <dsp:spPr>
        <a:xfrm>
          <a:off x="400329" y="3640217"/>
          <a:ext cx="3169681" cy="65933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Asket</a:t>
          </a:r>
          <a:endParaRPr lang="sv-SE" sz="1800" kern="1200" dirty="0">
            <a:solidFill>
              <a:schemeClr val="tx1"/>
            </a:solidFill>
            <a:latin typeface="Arial" pitchFamily="34" charset="0"/>
            <a:cs typeface="Arial" pitchFamily="34" charset="0"/>
          </a:endParaRPr>
        </a:p>
      </dsp:txBody>
      <dsp:txXfrm>
        <a:off x="419640" y="3659528"/>
        <a:ext cx="3131059" cy="620714"/>
      </dsp:txXfrm>
    </dsp:sp>
    <dsp:sp modelId="{8BDE8E3F-F46D-44D3-85FC-1524EA235B08}">
      <dsp:nvSpPr>
        <dsp:cNvPr id="0" name=""/>
        <dsp:cNvSpPr/>
      </dsp:nvSpPr>
      <dsp:spPr>
        <a:xfrm>
          <a:off x="4263378" y="0"/>
          <a:ext cx="3962102" cy="452596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sv-SE" sz="5300" kern="1200" dirty="0">
              <a:latin typeface="Arial" pitchFamily="34" charset="0"/>
              <a:cs typeface="Arial" pitchFamily="34" charset="0"/>
            </a:rPr>
            <a:t>Livsmål</a:t>
          </a:r>
        </a:p>
      </dsp:txBody>
      <dsp:txXfrm>
        <a:off x="4263378" y="0"/>
        <a:ext cx="3962102" cy="1357788"/>
      </dsp:txXfrm>
    </dsp:sp>
    <dsp:sp modelId="{23C9F9CC-83BE-486B-857F-D0BE62223EDF}">
      <dsp:nvSpPr>
        <dsp:cNvPr id="0" name=""/>
        <dsp:cNvSpPr/>
      </dsp:nvSpPr>
      <dsp:spPr>
        <a:xfrm>
          <a:off x="4659589" y="1357899"/>
          <a:ext cx="3169681" cy="659336"/>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Dharma</a:t>
          </a:r>
          <a:endParaRPr lang="sv-SE" sz="1800" kern="1200" dirty="0">
            <a:solidFill>
              <a:schemeClr val="tx1"/>
            </a:solidFill>
            <a:latin typeface="Arial" pitchFamily="34" charset="0"/>
            <a:cs typeface="Arial" pitchFamily="34" charset="0"/>
          </a:endParaRPr>
        </a:p>
      </dsp:txBody>
      <dsp:txXfrm>
        <a:off x="4678900" y="1377210"/>
        <a:ext cx="3131059" cy="620714"/>
      </dsp:txXfrm>
    </dsp:sp>
    <dsp:sp modelId="{06607487-A6FE-4DC1-AAF3-8F8B4204FB11}">
      <dsp:nvSpPr>
        <dsp:cNvPr id="0" name=""/>
        <dsp:cNvSpPr/>
      </dsp:nvSpPr>
      <dsp:spPr>
        <a:xfrm>
          <a:off x="4659589" y="2118672"/>
          <a:ext cx="3169681" cy="65933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Dharma &amp; Artha &amp; Kama</a:t>
          </a:r>
          <a:endParaRPr lang="sv-SE" sz="1800" kern="1200" dirty="0">
            <a:solidFill>
              <a:schemeClr val="tx1"/>
            </a:solidFill>
            <a:latin typeface="Arial" pitchFamily="34" charset="0"/>
            <a:cs typeface="Arial" pitchFamily="34" charset="0"/>
          </a:endParaRPr>
        </a:p>
      </dsp:txBody>
      <dsp:txXfrm>
        <a:off x="4678900" y="2137983"/>
        <a:ext cx="3131059" cy="620714"/>
      </dsp:txXfrm>
    </dsp:sp>
    <dsp:sp modelId="{B48009C8-B089-48C0-AB0F-521FA32A7403}">
      <dsp:nvSpPr>
        <dsp:cNvPr id="0" name=""/>
        <dsp:cNvSpPr/>
      </dsp:nvSpPr>
      <dsp:spPr>
        <a:xfrm>
          <a:off x="4659589" y="2879445"/>
          <a:ext cx="3169681" cy="65933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Moksha</a:t>
          </a:r>
          <a:endParaRPr lang="sv-SE" sz="1800" kern="1200" dirty="0">
            <a:solidFill>
              <a:schemeClr val="tx1"/>
            </a:solidFill>
            <a:latin typeface="Arial" pitchFamily="34" charset="0"/>
            <a:cs typeface="Arial" pitchFamily="34" charset="0"/>
          </a:endParaRPr>
        </a:p>
      </dsp:txBody>
      <dsp:txXfrm>
        <a:off x="4678900" y="2898756"/>
        <a:ext cx="3131059" cy="620714"/>
      </dsp:txXfrm>
    </dsp:sp>
    <dsp:sp modelId="{C2E18B0B-B634-435E-823F-6F88FDE1110B}">
      <dsp:nvSpPr>
        <dsp:cNvPr id="0" name=""/>
        <dsp:cNvSpPr/>
      </dsp:nvSpPr>
      <dsp:spPr>
        <a:xfrm>
          <a:off x="4659589" y="3640217"/>
          <a:ext cx="3169681" cy="65933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v-SE" sz="1800" kern="1200">
              <a:solidFill>
                <a:schemeClr val="tx1"/>
              </a:solidFill>
              <a:latin typeface="Arial" pitchFamily="34" charset="0"/>
              <a:cs typeface="Arial" pitchFamily="34" charset="0"/>
            </a:rPr>
            <a:t>Moksha</a:t>
          </a:r>
          <a:endParaRPr lang="sv-SE" sz="1800" kern="1200" dirty="0">
            <a:solidFill>
              <a:schemeClr val="tx1"/>
            </a:solidFill>
            <a:latin typeface="Arial" pitchFamily="34" charset="0"/>
            <a:cs typeface="Arial" pitchFamily="34" charset="0"/>
          </a:endParaRPr>
        </a:p>
      </dsp:txBody>
      <dsp:txXfrm>
        <a:off x="4678900" y="3659528"/>
        <a:ext cx="3131059" cy="62071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F39F8D-EC46-874D-8BD7-D014E3A49B2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64FDA15-7EA7-9346-BC4C-BE17A3091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FA1322C7-FC57-3E4D-B084-162BBDC854BB}"/>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5" name="Platshållare för sidfot 4">
            <a:extLst>
              <a:ext uri="{FF2B5EF4-FFF2-40B4-BE49-F238E27FC236}">
                <a16:creationId xmlns:a16="http://schemas.microsoft.com/office/drawing/2014/main" id="{69A60767-0B21-6346-9F0D-5536A9CAEE8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27F2314-DD0E-A34D-85BC-9E58E80F1EFE}"/>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98286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914678-3193-CC43-8920-24D44AC52E7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F41CD8E-4EF7-684F-958C-C00BA655448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61130-5BD5-CC46-AF16-97AFD90EDF4A}"/>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5" name="Platshållare för sidfot 4">
            <a:extLst>
              <a:ext uri="{FF2B5EF4-FFF2-40B4-BE49-F238E27FC236}">
                <a16:creationId xmlns:a16="http://schemas.microsoft.com/office/drawing/2014/main" id="{2D3F7026-C6F3-8F4B-A62F-2C599F747A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69D4B1-3B0B-4B40-8220-82C514F7D535}"/>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419983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C25DE467-CFAE-B242-AD03-E12E6F03102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F3EEDC5-9D5A-B143-94AA-50DBDEA7E4D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8F9A0C-FB19-8542-A68D-AD7950E5F04D}"/>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5" name="Platshållare för sidfot 4">
            <a:extLst>
              <a:ext uri="{FF2B5EF4-FFF2-40B4-BE49-F238E27FC236}">
                <a16:creationId xmlns:a16="http://schemas.microsoft.com/office/drawing/2014/main" id="{EF824480-50CA-1B48-B197-B0A6FB02F91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6B9D669-59C4-C145-9B96-19BF3C09201F}"/>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175766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CCEF5E-D61C-1647-957E-52FF16A4736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8249C5C-8E32-CF45-BF3B-F3F873444D4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D549934-740E-9A4D-8B2D-277E7A56576B}"/>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5" name="Platshållare för sidfot 4">
            <a:extLst>
              <a:ext uri="{FF2B5EF4-FFF2-40B4-BE49-F238E27FC236}">
                <a16:creationId xmlns:a16="http://schemas.microsoft.com/office/drawing/2014/main" id="{AAA5C45C-C80B-5F4B-BEA1-18D7BC54930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F8A6B7-FB05-3F4D-BBF9-983D5FC81B71}"/>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290055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C672F6-8B9A-2A44-96EB-E6BA2965E7B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2F223AC-12B8-AE4D-87E6-337BE736E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A27CF26-853B-3D49-974B-A17E26B4CEFD}"/>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5" name="Platshållare för sidfot 4">
            <a:extLst>
              <a:ext uri="{FF2B5EF4-FFF2-40B4-BE49-F238E27FC236}">
                <a16:creationId xmlns:a16="http://schemas.microsoft.com/office/drawing/2014/main" id="{1125D975-8816-0B46-A976-ED5DAC3E947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174F86C-B50E-A044-A8FA-0288103A3553}"/>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132725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AB1E5B-9C7A-2044-BE6C-8EFAE5C559B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FA6A606-2526-E147-905E-2C6FDAEAFC0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A4D2017-1D6D-2244-87B8-94BBDE247F0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A13AF26-09F3-BF48-A9F7-0AB417D916FC}"/>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6" name="Platshållare för sidfot 5">
            <a:extLst>
              <a:ext uri="{FF2B5EF4-FFF2-40B4-BE49-F238E27FC236}">
                <a16:creationId xmlns:a16="http://schemas.microsoft.com/office/drawing/2014/main" id="{4A6FE90E-24E5-754D-9222-F424BF47B94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A44832B-CF25-A743-8058-9AB04AA82AA5}"/>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51873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4DBE64-6A5D-5C4F-8CE3-90B50E7CE702}"/>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B79F895-BC21-DB40-B91C-0FBA9CBE2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95A923E-E0E8-864A-B6DE-FBEEB2C962D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1AED101-CFD9-F149-A326-E5F14345B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7F174BA-552A-D846-BB97-838A02EC363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D918CFE-9B21-AD45-B7FD-F3375350065E}"/>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8" name="Platshållare för sidfot 7">
            <a:extLst>
              <a:ext uri="{FF2B5EF4-FFF2-40B4-BE49-F238E27FC236}">
                <a16:creationId xmlns:a16="http://schemas.microsoft.com/office/drawing/2014/main" id="{FABD995B-C705-2249-A61D-2537E51C0EE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3EC5C65-FA71-BF43-AA58-CE600F89FE2C}"/>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276731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4045EA-E3D7-054B-A0EE-5CFEE60D56F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30D57F7-38A2-E342-9A5C-D5EC161BD01F}"/>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4" name="Platshållare för sidfot 3">
            <a:extLst>
              <a:ext uri="{FF2B5EF4-FFF2-40B4-BE49-F238E27FC236}">
                <a16:creationId xmlns:a16="http://schemas.microsoft.com/office/drawing/2014/main" id="{FE3FC01D-AE10-4545-BED6-8720A9AED64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BFDB84A-8CCA-A94D-AA59-0A5B7240C69B}"/>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233283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D03681D-FC07-5B48-8CA7-190339838A65}"/>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3" name="Platshållare för sidfot 2">
            <a:extLst>
              <a:ext uri="{FF2B5EF4-FFF2-40B4-BE49-F238E27FC236}">
                <a16:creationId xmlns:a16="http://schemas.microsoft.com/office/drawing/2014/main" id="{968F4767-B4B6-5B47-9027-24A5AEA9403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2F34669-4684-FB4D-B304-D5F611E3624B}"/>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394599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08CEAE-EC3B-7346-BBE3-0A1247D2CFC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BB4D7CB-B319-B146-9C28-A074DD740B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4DC9213-C266-3C46-A241-6C9F205A8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5C03D03-313A-CD48-B249-3C4FF9350433}"/>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6" name="Platshållare för sidfot 5">
            <a:extLst>
              <a:ext uri="{FF2B5EF4-FFF2-40B4-BE49-F238E27FC236}">
                <a16:creationId xmlns:a16="http://schemas.microsoft.com/office/drawing/2014/main" id="{DEEEA315-1E77-C74F-B7DE-3BC5ED04194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56A99A5-178E-C841-A2ED-379F02F7C7C4}"/>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1360392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DD102-347A-0A43-94EE-47AB272F647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76620230-73E1-744B-8371-2DC284C7C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2C5935D-05A5-1D4B-9CA3-CE264D78B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8CC8E5C-D427-1B41-94E9-93D9843F951C}"/>
              </a:ext>
            </a:extLst>
          </p:cNvPr>
          <p:cNvSpPr>
            <a:spLocks noGrp="1"/>
          </p:cNvSpPr>
          <p:nvPr>
            <p:ph type="dt" sz="half" idx="10"/>
          </p:nvPr>
        </p:nvSpPr>
        <p:spPr/>
        <p:txBody>
          <a:bodyPr/>
          <a:lstStyle/>
          <a:p>
            <a:fld id="{66E51A3B-6474-2643-A947-B499E92FF3EA}" type="datetimeFigureOut">
              <a:rPr lang="sv-SE" smtClean="0"/>
              <a:t>2021-04-20</a:t>
            </a:fld>
            <a:endParaRPr lang="sv-SE"/>
          </a:p>
        </p:txBody>
      </p:sp>
      <p:sp>
        <p:nvSpPr>
          <p:cNvPr id="6" name="Platshållare för sidfot 5">
            <a:extLst>
              <a:ext uri="{FF2B5EF4-FFF2-40B4-BE49-F238E27FC236}">
                <a16:creationId xmlns:a16="http://schemas.microsoft.com/office/drawing/2014/main" id="{36B966F2-E805-8F4E-9D40-708FE97C018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E0E058F-DBC5-4B4E-9FCB-D33845F599C7}"/>
              </a:ext>
            </a:extLst>
          </p:cNvPr>
          <p:cNvSpPr>
            <a:spLocks noGrp="1"/>
          </p:cNvSpPr>
          <p:nvPr>
            <p:ph type="sldNum" sz="quarter" idx="12"/>
          </p:nvPr>
        </p:nvSpPr>
        <p:spPr/>
        <p:txBody>
          <a:bodyPr/>
          <a:lstStyle/>
          <a:p>
            <a:fld id="{A7EC4CA0-DEE8-3A4D-9E03-CD607490A24E}" type="slidenum">
              <a:rPr lang="sv-SE" smtClean="0"/>
              <a:t>‹#›</a:t>
            </a:fld>
            <a:endParaRPr lang="sv-SE"/>
          </a:p>
        </p:txBody>
      </p:sp>
    </p:spTree>
    <p:extLst>
      <p:ext uri="{BB962C8B-B14F-4D97-AF65-F5344CB8AC3E}">
        <p14:creationId xmlns:p14="http://schemas.microsoft.com/office/powerpoint/2010/main" val="204776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D98F2CE-E453-5648-BAB3-1D9FDCA02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3608715-AA78-584D-923E-233C944B3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45EC7E2-E936-E04B-BC3F-FE0B70B73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51A3B-6474-2643-A947-B499E92FF3EA}" type="datetimeFigureOut">
              <a:rPr lang="sv-SE" smtClean="0"/>
              <a:t>2021-04-20</a:t>
            </a:fld>
            <a:endParaRPr lang="sv-SE"/>
          </a:p>
        </p:txBody>
      </p:sp>
      <p:sp>
        <p:nvSpPr>
          <p:cNvPr id="5" name="Platshållare för sidfot 4">
            <a:extLst>
              <a:ext uri="{FF2B5EF4-FFF2-40B4-BE49-F238E27FC236}">
                <a16:creationId xmlns:a16="http://schemas.microsoft.com/office/drawing/2014/main" id="{ED8DCA38-9A5E-DD42-8765-1E77540AB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5BA9BDD-DFCF-EA4E-8E7E-B69433667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C4CA0-DEE8-3A4D-9E03-CD607490A24E}" type="slidenum">
              <a:rPr lang="sv-SE" smtClean="0"/>
              <a:t>‹#›</a:t>
            </a:fld>
            <a:endParaRPr lang="sv-SE"/>
          </a:p>
        </p:txBody>
      </p:sp>
    </p:spTree>
    <p:extLst>
      <p:ext uri="{BB962C8B-B14F-4D97-AF65-F5344CB8AC3E}">
        <p14:creationId xmlns:p14="http://schemas.microsoft.com/office/powerpoint/2010/main" val="159318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llpaperflare.com/religious-hinduism-om-hinduism-wallpaper-mgehn"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d.wikipedia.org/wiki/Brahma" TargetMode="External"/><Relationship Id="rId7" Type="http://schemas.openxmlformats.org/officeDocument/2006/relationships/hyperlink" Target="https://austria-forum.org/af/Geography/Asia/Nepal/Special_Information/Sacrifices_for_goddess_Kali"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psyklopedin.org/wiki/Shiva" TargetMode="Externa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Vishnu" TargetMode="External"/><Relationship Id="rId7" Type="http://schemas.openxmlformats.org/officeDocument/2006/relationships/hyperlink" Target="http://www.pngall.com/lord-ganesha-png"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jornalharekrsnabrasil.blogspot.com/2014/09/sri-lakshmi.html" TargetMode="Externa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1665_CE_manuscript_copy,_Dasatayi_Pratisakhya_Saunakacharya_11th_century_BCE_Rigveda,_Schoyen_Collection_Norway.jpg"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s.wikipedia.org/wiki/Bhagavad_Gita"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azwegers/6299901198/"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hyperlink" Target="http://www.pngall.com/om-png" TargetMode="External"/><Relationship Id="rId5" Type="http://schemas.openxmlformats.org/officeDocument/2006/relationships/image" Target="../media/image20.png"/><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en.wikipedia.org/wiki/Animal_rights_in_Indian_religions" TargetMode="External"/><Relationship Id="rId7"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fr.wikipedia.org/wiki/Sikhisme"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allreligo.blogspot.com/2007/11/hindusmo-ou-sanatana-dharma-concluso.html"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File:Ganges_river_at_Varanasi_2008.jpeg"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text&#10;&#10;Automatiskt genererad beskrivning">
            <a:extLst>
              <a:ext uri="{FF2B5EF4-FFF2-40B4-BE49-F238E27FC236}">
                <a16:creationId xmlns:a16="http://schemas.microsoft.com/office/drawing/2014/main" id="{84D54559-6F3D-AF49-9E79-E6DF1A8C77A5}"/>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969" b="9031"/>
          <a:stretch/>
        </p:blipFill>
        <p:spPr>
          <a:xfrm>
            <a:off x="9545" y="1"/>
            <a:ext cx="12191980" cy="6857999"/>
          </a:xfrm>
          <a:prstGeom prst="rect">
            <a:avLst/>
          </a:prstGeom>
        </p:spPr>
      </p:pic>
      <p:sp>
        <p:nvSpPr>
          <p:cNvPr id="2" name="Rubrik 1">
            <a:extLst>
              <a:ext uri="{FF2B5EF4-FFF2-40B4-BE49-F238E27FC236}">
                <a16:creationId xmlns:a16="http://schemas.microsoft.com/office/drawing/2014/main" id="{22988168-42AB-3743-8FB9-6B768412E2AB}"/>
              </a:ext>
            </a:extLst>
          </p:cNvPr>
          <p:cNvSpPr>
            <a:spLocks noGrp="1"/>
          </p:cNvSpPr>
          <p:nvPr>
            <p:ph type="ctrTitle"/>
          </p:nvPr>
        </p:nvSpPr>
        <p:spPr>
          <a:xfrm>
            <a:off x="1524000" y="3429000"/>
            <a:ext cx="9144000" cy="2943224"/>
          </a:xfrm>
        </p:spPr>
        <p:txBody>
          <a:bodyPr>
            <a:normAutofit/>
          </a:bodyPr>
          <a:lstStyle/>
          <a:p>
            <a:r>
              <a:rPr lang="sv-SE" b="1" dirty="0">
                <a:solidFill>
                  <a:srgbClr val="FFFFFF"/>
                </a:solidFill>
              </a:rPr>
              <a:t>Hinduism &amp; Buddhism </a:t>
            </a:r>
            <a:br>
              <a:rPr lang="sv-SE" b="1" dirty="0">
                <a:solidFill>
                  <a:srgbClr val="FFFFFF"/>
                </a:solidFill>
              </a:rPr>
            </a:br>
            <a:endParaRPr lang="sv-SE" dirty="0">
              <a:solidFill>
                <a:srgbClr val="FFFFFF"/>
              </a:solidFill>
            </a:endParaRPr>
          </a:p>
        </p:txBody>
      </p:sp>
      <p:sp>
        <p:nvSpPr>
          <p:cNvPr id="3" name="Underrubrik 2">
            <a:extLst>
              <a:ext uri="{FF2B5EF4-FFF2-40B4-BE49-F238E27FC236}">
                <a16:creationId xmlns:a16="http://schemas.microsoft.com/office/drawing/2014/main" id="{3AA5985E-6623-264D-A3CB-837B96C00315}"/>
              </a:ext>
            </a:extLst>
          </p:cNvPr>
          <p:cNvSpPr>
            <a:spLocks noGrp="1"/>
          </p:cNvSpPr>
          <p:nvPr>
            <p:ph type="subTitle" idx="1"/>
          </p:nvPr>
        </p:nvSpPr>
        <p:spPr>
          <a:xfrm flipV="1">
            <a:off x="9686926" y="5257798"/>
            <a:ext cx="981074" cy="985839"/>
          </a:xfrm>
        </p:spPr>
        <p:txBody>
          <a:bodyPr>
            <a:normAutofit/>
          </a:bodyPr>
          <a:lstStyle/>
          <a:p>
            <a:endParaRPr lang="sv-SE" dirty="0">
              <a:solidFill>
                <a:srgbClr val="FFFFFF"/>
              </a:solidFill>
            </a:endParaRPr>
          </a:p>
        </p:txBody>
      </p:sp>
    </p:spTree>
    <p:extLst>
      <p:ext uri="{BB962C8B-B14F-4D97-AF65-F5344CB8AC3E}">
        <p14:creationId xmlns:p14="http://schemas.microsoft.com/office/powerpoint/2010/main" val="10905797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5F219910-636A-E640-97F5-015471FDC802}"/>
              </a:ext>
            </a:extLst>
          </p:cNvPr>
          <p:cNvSpPr>
            <a:spLocks noGrp="1"/>
          </p:cNvSpPr>
          <p:nvPr>
            <p:ph type="title"/>
          </p:nvPr>
        </p:nvSpPr>
        <p:spPr>
          <a:xfrm>
            <a:off x="643467" y="1"/>
            <a:ext cx="10905066" cy="1101944"/>
          </a:xfrm>
        </p:spPr>
        <p:txBody>
          <a:bodyPr>
            <a:normAutofit/>
          </a:bodyPr>
          <a:lstStyle/>
          <a:p>
            <a:pPr algn="ctr"/>
            <a:r>
              <a:rPr lang="sv-SE" sz="3600" dirty="0"/>
              <a:t>Kastsystemet. </a:t>
            </a:r>
            <a:br>
              <a:rPr lang="sv-SE" sz="3600" dirty="0"/>
            </a:br>
            <a:endParaRPr lang="sv-SE" sz="3600" dirty="0"/>
          </a:p>
        </p:txBody>
      </p:sp>
      <p:sp>
        <p:nvSpPr>
          <p:cNvPr id="3" name="Platshållare för innehåll 2">
            <a:extLst>
              <a:ext uri="{FF2B5EF4-FFF2-40B4-BE49-F238E27FC236}">
                <a16:creationId xmlns:a16="http://schemas.microsoft.com/office/drawing/2014/main" id="{47FB2885-87DE-7B43-B3E8-1A8EDD3927A9}"/>
              </a:ext>
            </a:extLst>
          </p:cNvPr>
          <p:cNvSpPr>
            <a:spLocks noGrp="1"/>
          </p:cNvSpPr>
          <p:nvPr>
            <p:ph idx="1"/>
          </p:nvPr>
        </p:nvSpPr>
        <p:spPr>
          <a:xfrm>
            <a:off x="327348" y="843389"/>
            <a:ext cx="11605679" cy="5600274"/>
          </a:xfrm>
        </p:spPr>
        <p:txBody>
          <a:bodyPr>
            <a:normAutofit/>
          </a:bodyPr>
          <a:lstStyle/>
          <a:p>
            <a:r>
              <a:rPr lang="sv-SE" dirty="0"/>
              <a:t>Människan rangordnas enligt </a:t>
            </a:r>
            <a:r>
              <a:rPr lang="sv-SE" dirty="0" err="1"/>
              <a:t>hiduistisk</a:t>
            </a:r>
            <a:r>
              <a:rPr lang="sv-SE" dirty="0"/>
              <a:t> tradition i fyra olika huvudgrupper som kallas varnas. </a:t>
            </a:r>
          </a:p>
          <a:p>
            <a:pPr lvl="1"/>
            <a:r>
              <a:rPr lang="sv-SE" sz="2700" dirty="0" err="1"/>
              <a:t>Brahminer</a:t>
            </a:r>
            <a:r>
              <a:rPr lang="sv-SE" sz="2700" dirty="0"/>
              <a:t> – Präster, skapade ur Purushas mun. </a:t>
            </a:r>
          </a:p>
          <a:p>
            <a:pPr lvl="1"/>
            <a:r>
              <a:rPr lang="sv-SE" sz="2700" dirty="0" err="1"/>
              <a:t>Kshatriya</a:t>
            </a:r>
            <a:r>
              <a:rPr lang="sv-SE" sz="2700" dirty="0"/>
              <a:t> – adeln, styrande och krigare. skapade ur Purushas armar </a:t>
            </a:r>
          </a:p>
          <a:p>
            <a:pPr lvl="1"/>
            <a:r>
              <a:rPr lang="sv-SE" sz="2700" dirty="0" err="1"/>
              <a:t>Vaishya</a:t>
            </a:r>
            <a:r>
              <a:rPr lang="sv-SE" sz="2700" dirty="0"/>
              <a:t> – köpmän och jordbrukare. skapade ur Purushas lår</a:t>
            </a:r>
          </a:p>
          <a:p>
            <a:pPr lvl="1"/>
            <a:r>
              <a:rPr lang="sv-SE" sz="2700" dirty="0" err="1"/>
              <a:t>Shudra</a:t>
            </a:r>
            <a:r>
              <a:rPr lang="sv-SE" sz="2700" dirty="0"/>
              <a:t> – arbetare. skapade ur Purushas fötter</a:t>
            </a:r>
          </a:p>
          <a:p>
            <a:pPr marL="0" indent="0">
              <a:buNone/>
            </a:pPr>
            <a:r>
              <a:rPr lang="sv-SE" dirty="0"/>
              <a:t> </a:t>
            </a:r>
          </a:p>
          <a:p>
            <a:pPr lvl="0"/>
            <a:r>
              <a:rPr lang="sv-SE" dirty="0" err="1"/>
              <a:t>Daliter</a:t>
            </a:r>
            <a:r>
              <a:rPr lang="sv-SE" dirty="0"/>
              <a:t> – kastlösa, oberörbara. </a:t>
            </a:r>
            <a:r>
              <a:rPr lang="sv-SE" dirty="0" err="1"/>
              <a:t>Ghandi</a:t>
            </a:r>
            <a:r>
              <a:rPr lang="sv-SE" dirty="0"/>
              <a:t> -guds barn. </a:t>
            </a:r>
          </a:p>
          <a:p>
            <a:endParaRPr lang="sv-SE" dirty="0"/>
          </a:p>
          <a:p>
            <a:r>
              <a:rPr lang="sv-SE" dirty="0"/>
              <a:t>Man föds in i sitt kast och behåller det hela livet, det finn även en annan form av kast som delvis knyter an till varnas-kasten. </a:t>
            </a:r>
          </a:p>
          <a:p>
            <a:endParaRPr lang="sv-SE" sz="17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559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Rubrik 1">
            <a:extLst>
              <a:ext uri="{FF2B5EF4-FFF2-40B4-BE49-F238E27FC236}">
                <a16:creationId xmlns:a16="http://schemas.microsoft.com/office/drawing/2014/main" id="{BF2DD7D2-9743-174C-A290-D90F2097DFDB}"/>
              </a:ext>
            </a:extLst>
          </p:cNvPr>
          <p:cNvSpPr>
            <a:spLocks noGrp="1"/>
          </p:cNvSpPr>
          <p:nvPr>
            <p:ph type="title"/>
          </p:nvPr>
        </p:nvSpPr>
        <p:spPr>
          <a:xfrm>
            <a:off x="1179226" y="114301"/>
            <a:ext cx="9833548" cy="642938"/>
          </a:xfrm>
        </p:spPr>
        <p:txBody>
          <a:bodyPr anchor="b">
            <a:normAutofit/>
          </a:bodyPr>
          <a:lstStyle/>
          <a:p>
            <a:pPr algn="ctr"/>
            <a:r>
              <a:rPr lang="sv-SE" sz="3600" b="1" dirty="0" err="1">
                <a:solidFill>
                  <a:schemeClr val="tx2"/>
                </a:solidFill>
              </a:rPr>
              <a:t>Jati</a:t>
            </a:r>
            <a:r>
              <a:rPr lang="sv-SE" sz="3600" b="1" dirty="0">
                <a:solidFill>
                  <a:schemeClr val="tx2"/>
                </a:solidFill>
              </a:rPr>
              <a:t>-kast</a:t>
            </a: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tshållare för innehåll 2">
            <a:extLst>
              <a:ext uri="{FF2B5EF4-FFF2-40B4-BE49-F238E27FC236}">
                <a16:creationId xmlns:a16="http://schemas.microsoft.com/office/drawing/2014/main" id="{45F323CA-83BA-1D49-87FA-E50E747CA8B1}"/>
              </a:ext>
            </a:extLst>
          </p:cNvPr>
          <p:cNvSpPr>
            <a:spLocks noGrp="1"/>
          </p:cNvSpPr>
          <p:nvPr>
            <p:ph idx="1"/>
          </p:nvPr>
        </p:nvSpPr>
        <p:spPr>
          <a:xfrm>
            <a:off x="485775" y="757239"/>
            <a:ext cx="11072813" cy="5672136"/>
          </a:xfrm>
        </p:spPr>
        <p:txBody>
          <a:bodyPr anchor="ctr">
            <a:normAutofit lnSpcReduction="10000"/>
          </a:bodyPr>
          <a:lstStyle/>
          <a:p>
            <a:pPr lvl="0"/>
            <a:r>
              <a:rPr lang="sv-SE" sz="2400" dirty="0" err="1"/>
              <a:t>Jati</a:t>
            </a:r>
            <a:r>
              <a:rPr lang="sv-SE" sz="2400" dirty="0"/>
              <a:t>-kast. Denna form av kaster finns det tusentals av och de är ofta sammanknutna till olika yrken och det är tänkt att man även föds in i dessa. Dvs om din far är snickare så ska du bli snickare osv – kan liknas vid ett gille.  </a:t>
            </a:r>
          </a:p>
          <a:p>
            <a:pPr marL="0" indent="0">
              <a:buNone/>
            </a:pPr>
            <a:endParaRPr lang="sv-SE" sz="2400" dirty="0"/>
          </a:p>
          <a:p>
            <a:r>
              <a:rPr lang="sv-SE" sz="2400" dirty="0"/>
              <a:t>Man ska leva i sin </a:t>
            </a:r>
            <a:r>
              <a:rPr lang="sv-SE" sz="2400" dirty="0" err="1"/>
              <a:t>Jati</a:t>
            </a:r>
            <a:r>
              <a:rPr lang="sv-SE" sz="2400" dirty="0"/>
              <a:t> och gifta sig inom sin </a:t>
            </a:r>
            <a:r>
              <a:rPr lang="sv-SE" sz="2400" dirty="0" err="1"/>
              <a:t>jati</a:t>
            </a:r>
            <a:r>
              <a:rPr lang="sv-SE" sz="2400" dirty="0"/>
              <a:t>. </a:t>
            </a:r>
          </a:p>
          <a:p>
            <a:r>
              <a:rPr lang="sv-SE" sz="2400" dirty="0"/>
              <a:t>Denna rangordning i varnas och </a:t>
            </a:r>
            <a:r>
              <a:rPr lang="sv-SE" sz="2400" dirty="0" err="1"/>
              <a:t>Jati</a:t>
            </a:r>
            <a:r>
              <a:rPr lang="sv-SE" sz="2400" dirty="0"/>
              <a:t> har skapat ett väldigt ojämlikt och statiskt samhälle i Indien där det är mer eller mindre omöjligt att komma upp sig i livet om du är född som </a:t>
            </a:r>
            <a:r>
              <a:rPr lang="sv-SE" sz="2400" dirty="0" err="1"/>
              <a:t>Dalit</a:t>
            </a:r>
            <a:r>
              <a:rPr lang="sv-SE" sz="2400" dirty="0"/>
              <a:t>. </a:t>
            </a:r>
          </a:p>
          <a:p>
            <a:endParaRPr lang="sv-SE" sz="2400" dirty="0"/>
          </a:p>
          <a:p>
            <a:r>
              <a:rPr lang="sv-SE" sz="2400" dirty="0"/>
              <a:t>Sen Indiens självständighet från Storbritannien 1947 så har diskriminering </a:t>
            </a:r>
            <a:r>
              <a:rPr lang="sv-SE" sz="2400" dirty="0" err="1"/>
              <a:t>pga</a:t>
            </a:r>
            <a:r>
              <a:rPr lang="sv-SE" sz="2400" dirty="0"/>
              <a:t> Kast eller </a:t>
            </a:r>
            <a:r>
              <a:rPr lang="sv-SE" sz="2400" dirty="0" err="1"/>
              <a:t>jati</a:t>
            </a:r>
            <a:r>
              <a:rPr lang="sv-SE" sz="2400" dirty="0"/>
              <a:t> varit förbjuden men många </a:t>
            </a:r>
            <a:r>
              <a:rPr lang="sv-SE" sz="2400" dirty="0" err="1"/>
              <a:t>daliter</a:t>
            </a:r>
            <a:r>
              <a:rPr lang="sv-SE" sz="2400" dirty="0"/>
              <a:t> lever. </a:t>
            </a:r>
          </a:p>
          <a:p>
            <a:endParaRPr lang="sv-SE" sz="2400" dirty="0"/>
          </a:p>
          <a:p>
            <a:r>
              <a:rPr lang="sv-SE" sz="2400" dirty="0"/>
              <a:t>Att äta kött anses rituellt orent, där om man har en hög </a:t>
            </a:r>
            <a:r>
              <a:rPr lang="sv-SE" sz="2400" dirty="0" err="1"/>
              <a:t>rnlighet</a:t>
            </a:r>
            <a:r>
              <a:rPr lang="sv-SE" sz="2400" dirty="0"/>
              <a:t> så bör man inte äta kött om man vill behålla sin renlighet, men har man ett lågt stående </a:t>
            </a:r>
            <a:r>
              <a:rPr lang="sv-SE" sz="2400" dirty="0" err="1"/>
              <a:t>jati</a:t>
            </a:r>
            <a:r>
              <a:rPr lang="sv-SE" sz="2400" dirty="0"/>
              <a:t> gör det ingen skillnad om man äter kött. </a:t>
            </a:r>
          </a:p>
          <a:p>
            <a:endParaRPr lang="sv-SE" sz="1300" dirty="0">
              <a:solidFill>
                <a:schemeClr val="tx2"/>
              </a:solidFill>
            </a:endParaRPr>
          </a:p>
        </p:txBody>
      </p:sp>
    </p:spTree>
    <p:extLst>
      <p:ext uri="{BB962C8B-B14F-4D97-AF65-F5344CB8AC3E}">
        <p14:creationId xmlns:p14="http://schemas.microsoft.com/office/powerpoint/2010/main" val="39502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D85F42C4-6106-D74E-B5BF-099C4FA24E8A}"/>
              </a:ext>
            </a:extLst>
          </p:cNvPr>
          <p:cNvSpPr>
            <a:spLocks noGrp="1"/>
          </p:cNvSpPr>
          <p:nvPr>
            <p:ph type="title"/>
          </p:nvPr>
        </p:nvSpPr>
        <p:spPr>
          <a:xfrm>
            <a:off x="838200" y="365125"/>
            <a:ext cx="10515600" cy="1325563"/>
          </a:xfrm>
        </p:spPr>
        <p:txBody>
          <a:bodyPr>
            <a:normAutofit/>
          </a:bodyPr>
          <a:lstStyle/>
          <a:p>
            <a:r>
              <a:rPr lang="sv-SE" b="1" dirty="0"/>
              <a:t>Synen på gudar och gudomlighet. </a:t>
            </a:r>
            <a:br>
              <a:rPr lang="sv-SE" dirty="0"/>
            </a:br>
            <a:endParaRPr lang="sv-SE"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FAB60CB9-7DEF-184B-810C-A39A2D973DE6}"/>
              </a:ext>
            </a:extLst>
          </p:cNvPr>
          <p:cNvSpPr>
            <a:spLocks noGrp="1"/>
          </p:cNvSpPr>
          <p:nvPr>
            <p:ph idx="1"/>
          </p:nvPr>
        </p:nvSpPr>
        <p:spPr>
          <a:xfrm>
            <a:off x="555710" y="1200150"/>
            <a:ext cx="10798090" cy="4976813"/>
          </a:xfrm>
        </p:spPr>
        <p:txBody>
          <a:bodyPr>
            <a:normAutofit lnSpcReduction="10000"/>
          </a:bodyPr>
          <a:lstStyle/>
          <a:p>
            <a:r>
              <a:rPr lang="sv-SE" dirty="0"/>
              <a:t>Det finns olika uppfattningar kring gudar och hur man ser på dem inom hinduismen. Nedan följer de vanligaste uppfattningarna. Panteister &amp; polyteister</a:t>
            </a:r>
          </a:p>
          <a:p>
            <a:pPr lvl="0"/>
            <a:r>
              <a:rPr lang="sv-SE" dirty="0"/>
              <a:t>Var och en av de tusentals gudarna förvaltar och tar hand om sitt specialområde, så människan kan i olika situationer vända sig till olika gudar och gudinnor. </a:t>
            </a:r>
          </a:p>
          <a:p>
            <a:pPr lvl="0"/>
            <a:r>
              <a:rPr lang="sv-SE" dirty="0"/>
              <a:t>Att det finns endast en högst stående gud eller gudinna och att alla andra gudar och gudinnor är olika sidor av den enda guden eller inkarnationer av denna gud eller gudinna. Därmed ber alla till en och samma Gud men till olika sidor av hen. </a:t>
            </a:r>
          </a:p>
          <a:p>
            <a:pPr lvl="0"/>
            <a:r>
              <a:rPr lang="sv-SE" dirty="0"/>
              <a:t>Att alla gudar och gudinnor representerar olika sidor av den rena existensen – Brahman. </a:t>
            </a:r>
          </a:p>
          <a:p>
            <a:endParaRPr lang="sv-SE" sz="2400" dirty="0"/>
          </a:p>
        </p:txBody>
      </p:sp>
    </p:spTree>
    <p:extLst>
      <p:ext uri="{BB962C8B-B14F-4D97-AF65-F5344CB8AC3E}">
        <p14:creationId xmlns:p14="http://schemas.microsoft.com/office/powerpoint/2010/main" val="174645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Rubrik 1">
            <a:extLst>
              <a:ext uri="{FF2B5EF4-FFF2-40B4-BE49-F238E27FC236}">
                <a16:creationId xmlns:a16="http://schemas.microsoft.com/office/drawing/2014/main" id="{523D2323-16A4-CF46-BAED-FCF9F5F7B190}"/>
              </a:ext>
            </a:extLst>
          </p:cNvPr>
          <p:cNvSpPr>
            <a:spLocks noGrp="1"/>
          </p:cNvSpPr>
          <p:nvPr>
            <p:ph type="title"/>
          </p:nvPr>
        </p:nvSpPr>
        <p:spPr>
          <a:xfrm>
            <a:off x="1179226" y="1755073"/>
            <a:ext cx="9833548" cy="1066802"/>
          </a:xfrm>
        </p:spPr>
        <p:txBody>
          <a:bodyPr anchor="b">
            <a:normAutofit/>
          </a:bodyPr>
          <a:lstStyle/>
          <a:p>
            <a:r>
              <a:rPr lang="sv-SE" sz="3300" b="1">
                <a:solidFill>
                  <a:schemeClr val="tx2"/>
                </a:solidFill>
              </a:rPr>
              <a:t>Gudar</a:t>
            </a:r>
            <a:br>
              <a:rPr lang="sv-SE" sz="3300">
                <a:solidFill>
                  <a:schemeClr val="tx2"/>
                </a:solidFill>
              </a:rPr>
            </a:br>
            <a:endParaRPr lang="sv-SE" sz="3300">
              <a:solidFill>
                <a:schemeClr val="tx2"/>
              </a:solidFill>
            </a:endParaRPr>
          </a:p>
        </p:txBody>
      </p:sp>
      <p:grpSp>
        <p:nvGrpSpPr>
          <p:cNvPr id="2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tshållare för innehåll 2">
            <a:extLst>
              <a:ext uri="{FF2B5EF4-FFF2-40B4-BE49-F238E27FC236}">
                <a16:creationId xmlns:a16="http://schemas.microsoft.com/office/drawing/2014/main" id="{B0D68A87-977B-2147-8521-4523E0904DBD}"/>
              </a:ext>
            </a:extLst>
          </p:cNvPr>
          <p:cNvSpPr>
            <a:spLocks noGrp="1"/>
          </p:cNvSpPr>
          <p:nvPr>
            <p:ph idx="1"/>
          </p:nvPr>
        </p:nvSpPr>
        <p:spPr>
          <a:xfrm>
            <a:off x="1179226" y="3049324"/>
            <a:ext cx="9833548" cy="3422913"/>
          </a:xfrm>
        </p:spPr>
        <p:txBody>
          <a:bodyPr anchor="ctr">
            <a:normAutofit/>
          </a:bodyPr>
          <a:lstStyle/>
          <a:p>
            <a:pPr marL="0" indent="0">
              <a:buNone/>
            </a:pPr>
            <a:r>
              <a:rPr lang="sv-SE" sz="1700" dirty="0">
                <a:solidFill>
                  <a:schemeClr val="tx2"/>
                </a:solidFill>
              </a:rPr>
              <a:t> </a:t>
            </a:r>
          </a:p>
          <a:p>
            <a:r>
              <a:rPr lang="sv-SE" sz="2200" dirty="0" err="1">
                <a:solidFill>
                  <a:schemeClr val="tx2"/>
                </a:solidFill>
              </a:rPr>
              <a:t>Brahma</a:t>
            </a:r>
            <a:r>
              <a:rPr lang="sv-SE" sz="2200" dirty="0">
                <a:solidFill>
                  <a:schemeClr val="tx2"/>
                </a:solidFill>
              </a:rPr>
              <a:t> – Skaparguden, som skapade allt levande, har fyra ansikten och sitter på en lotusblomma. </a:t>
            </a:r>
          </a:p>
          <a:p>
            <a:r>
              <a:rPr lang="sv-SE" sz="2200" dirty="0">
                <a:solidFill>
                  <a:schemeClr val="tx2"/>
                </a:solidFill>
              </a:rPr>
              <a:t>Shiva – Han kan både bygga upp och river ner ordningen och världen, både den andliga och fysiska kraftens gud. </a:t>
            </a:r>
          </a:p>
          <a:p>
            <a:r>
              <a:rPr lang="sv-SE" sz="2200" dirty="0">
                <a:solidFill>
                  <a:schemeClr val="tx2"/>
                </a:solidFill>
              </a:rPr>
              <a:t>Kali/</a:t>
            </a:r>
            <a:r>
              <a:rPr lang="sv-SE" sz="2200" dirty="0" err="1">
                <a:solidFill>
                  <a:schemeClr val="tx2"/>
                </a:solidFill>
              </a:rPr>
              <a:t>Parvati</a:t>
            </a:r>
            <a:r>
              <a:rPr lang="sv-SE" sz="2200" dirty="0">
                <a:solidFill>
                  <a:schemeClr val="tx2"/>
                </a:solidFill>
              </a:rPr>
              <a:t>/</a:t>
            </a:r>
            <a:r>
              <a:rPr lang="sv-SE" sz="2200" dirty="0" err="1">
                <a:solidFill>
                  <a:schemeClr val="tx2"/>
                </a:solidFill>
              </a:rPr>
              <a:t>Durga</a:t>
            </a:r>
            <a:r>
              <a:rPr lang="sv-SE" sz="2200" dirty="0">
                <a:solidFill>
                  <a:schemeClr val="tx2"/>
                </a:solidFill>
              </a:rPr>
              <a:t> – Shivas hustru som tar sig i olika former, Kali: dödens gudinna och </a:t>
            </a:r>
            <a:r>
              <a:rPr lang="sv-SE" sz="2200" dirty="0" err="1">
                <a:solidFill>
                  <a:schemeClr val="tx2"/>
                </a:solidFill>
              </a:rPr>
              <a:t>skräckinjaganade</a:t>
            </a:r>
            <a:r>
              <a:rPr lang="sv-SE" sz="2200" dirty="0">
                <a:solidFill>
                  <a:schemeClr val="tx2"/>
                </a:solidFill>
              </a:rPr>
              <a:t>. </a:t>
            </a:r>
            <a:r>
              <a:rPr lang="sv-SE" sz="2200" dirty="0" err="1">
                <a:solidFill>
                  <a:schemeClr val="tx2"/>
                </a:solidFill>
              </a:rPr>
              <a:t>Parvati</a:t>
            </a:r>
            <a:r>
              <a:rPr lang="sv-SE" sz="2200" dirty="0">
                <a:solidFill>
                  <a:schemeClr val="tx2"/>
                </a:solidFill>
              </a:rPr>
              <a:t>: den lugna hustrun, kärlekens och skönhetens gudinna. </a:t>
            </a:r>
            <a:r>
              <a:rPr lang="sv-SE" sz="2200" dirty="0" err="1">
                <a:solidFill>
                  <a:schemeClr val="tx2"/>
                </a:solidFill>
              </a:rPr>
              <a:t>Durga</a:t>
            </a:r>
            <a:r>
              <a:rPr lang="sv-SE" sz="2200" dirty="0">
                <a:solidFill>
                  <a:schemeClr val="tx2"/>
                </a:solidFill>
              </a:rPr>
              <a:t> krigets och stridens gudinna. </a:t>
            </a:r>
          </a:p>
          <a:p>
            <a:endParaRPr lang="sv-SE" sz="1700" dirty="0">
              <a:solidFill>
                <a:schemeClr val="tx2"/>
              </a:solidFill>
            </a:endParaRPr>
          </a:p>
        </p:txBody>
      </p:sp>
      <p:pic>
        <p:nvPicPr>
          <p:cNvPr id="5" name="Bildobjekt 4" descr="En bild som visar gul, full av färg&#10;&#10;Automatiskt genererad beskrivning">
            <a:extLst>
              <a:ext uri="{FF2B5EF4-FFF2-40B4-BE49-F238E27FC236}">
                <a16:creationId xmlns:a16="http://schemas.microsoft.com/office/drawing/2014/main" id="{696AB447-04DD-7948-BC61-BAE35517589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91259" y="155365"/>
            <a:ext cx="1981871" cy="2854234"/>
          </a:xfrm>
          <a:prstGeom prst="rect">
            <a:avLst/>
          </a:prstGeom>
        </p:spPr>
      </p:pic>
      <p:pic>
        <p:nvPicPr>
          <p:cNvPr id="19" name="Bildobjekt 18" descr="En bild som visar text, full av färg, dekorerat&#10;&#10;Automatiskt genererad beskrivning">
            <a:extLst>
              <a:ext uri="{FF2B5EF4-FFF2-40B4-BE49-F238E27FC236}">
                <a16:creationId xmlns:a16="http://schemas.microsoft.com/office/drawing/2014/main" id="{D2F04E13-3ED0-7A4E-BB54-2B3EA4EABEE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70754" y="69646"/>
            <a:ext cx="2159435" cy="2900228"/>
          </a:xfrm>
          <a:prstGeom prst="rect">
            <a:avLst/>
          </a:prstGeom>
        </p:spPr>
      </p:pic>
      <p:pic>
        <p:nvPicPr>
          <p:cNvPr id="27" name="Bildobjekt 26">
            <a:extLst>
              <a:ext uri="{FF2B5EF4-FFF2-40B4-BE49-F238E27FC236}">
                <a16:creationId xmlns:a16="http://schemas.microsoft.com/office/drawing/2014/main" id="{ABF12250-2BEA-B043-9746-CD25DD95D83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367035" y="40573"/>
            <a:ext cx="2235200" cy="3429000"/>
          </a:xfrm>
          <a:prstGeom prst="rect">
            <a:avLst/>
          </a:prstGeom>
        </p:spPr>
      </p:pic>
    </p:spTree>
    <p:extLst>
      <p:ext uri="{BB962C8B-B14F-4D97-AF65-F5344CB8AC3E}">
        <p14:creationId xmlns:p14="http://schemas.microsoft.com/office/powerpoint/2010/main" val="386725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Rubrik 1">
            <a:extLst>
              <a:ext uri="{FF2B5EF4-FFF2-40B4-BE49-F238E27FC236}">
                <a16:creationId xmlns:a16="http://schemas.microsoft.com/office/drawing/2014/main" id="{DF018B1A-BF03-044A-9DC6-CDFACDEEC231}"/>
              </a:ext>
            </a:extLst>
          </p:cNvPr>
          <p:cNvSpPr>
            <a:spLocks noGrp="1"/>
          </p:cNvSpPr>
          <p:nvPr>
            <p:ph type="title"/>
          </p:nvPr>
        </p:nvSpPr>
        <p:spPr>
          <a:xfrm>
            <a:off x="1179226" y="1755073"/>
            <a:ext cx="9833548" cy="159452"/>
          </a:xfrm>
        </p:spPr>
        <p:txBody>
          <a:bodyPr anchor="b">
            <a:normAutofit/>
          </a:bodyPr>
          <a:lstStyle/>
          <a:p>
            <a:endParaRPr lang="sv-SE" sz="1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tshållare för innehåll 2">
            <a:extLst>
              <a:ext uri="{FF2B5EF4-FFF2-40B4-BE49-F238E27FC236}">
                <a16:creationId xmlns:a16="http://schemas.microsoft.com/office/drawing/2014/main" id="{87E5B76B-EA44-504B-9579-275367531A68}"/>
              </a:ext>
            </a:extLst>
          </p:cNvPr>
          <p:cNvSpPr>
            <a:spLocks noGrp="1"/>
          </p:cNvSpPr>
          <p:nvPr>
            <p:ph idx="1"/>
          </p:nvPr>
        </p:nvSpPr>
        <p:spPr>
          <a:xfrm>
            <a:off x="628650" y="3429000"/>
            <a:ext cx="9595048" cy="3229387"/>
          </a:xfrm>
        </p:spPr>
        <p:txBody>
          <a:bodyPr anchor="ctr">
            <a:normAutofit/>
          </a:bodyPr>
          <a:lstStyle/>
          <a:p>
            <a:r>
              <a:rPr lang="sv-SE" sz="2200" dirty="0" err="1">
                <a:solidFill>
                  <a:schemeClr val="tx2"/>
                </a:solidFill>
              </a:rPr>
              <a:t>Vishnu</a:t>
            </a:r>
            <a:r>
              <a:rPr lang="sv-SE" sz="2200" dirty="0">
                <a:solidFill>
                  <a:schemeClr val="tx2"/>
                </a:solidFill>
              </a:rPr>
              <a:t> – En av de största gudarna och han skyddar ordningen i världen. Den gud som dyrkas av flest hinduer. Har stigit ned i mänsklig form flertalet gånger. Kändast av dessa är hjältekungen Rama och den flöjtspelande och klocke krigaren Krishna. </a:t>
            </a:r>
          </a:p>
          <a:p>
            <a:r>
              <a:rPr lang="sv-SE" sz="2200" dirty="0" err="1">
                <a:solidFill>
                  <a:schemeClr val="tx2"/>
                </a:solidFill>
              </a:rPr>
              <a:t>Lakshmi</a:t>
            </a:r>
            <a:r>
              <a:rPr lang="sv-SE" sz="2200" dirty="0">
                <a:solidFill>
                  <a:schemeClr val="tx2"/>
                </a:solidFill>
              </a:rPr>
              <a:t> – </a:t>
            </a:r>
            <a:r>
              <a:rPr lang="sv-SE" sz="2200" dirty="0" err="1">
                <a:solidFill>
                  <a:schemeClr val="tx2"/>
                </a:solidFill>
              </a:rPr>
              <a:t>Vishnus</a:t>
            </a:r>
            <a:r>
              <a:rPr lang="sv-SE" sz="2200" dirty="0">
                <a:solidFill>
                  <a:schemeClr val="tx2"/>
                </a:solidFill>
              </a:rPr>
              <a:t> hustru, är fruktbarhetens och lyckans gudinna. </a:t>
            </a:r>
          </a:p>
          <a:p>
            <a:r>
              <a:rPr lang="sv-SE" sz="2200" dirty="0" err="1">
                <a:solidFill>
                  <a:schemeClr val="tx2"/>
                </a:solidFill>
              </a:rPr>
              <a:t>Ganesha</a:t>
            </a:r>
            <a:r>
              <a:rPr lang="sv-SE" sz="2200" dirty="0">
                <a:solidFill>
                  <a:schemeClr val="tx2"/>
                </a:solidFill>
              </a:rPr>
              <a:t> – Son till Shiva och </a:t>
            </a:r>
            <a:r>
              <a:rPr lang="sv-SE" sz="2200" dirty="0" err="1">
                <a:solidFill>
                  <a:schemeClr val="tx2"/>
                </a:solidFill>
              </a:rPr>
              <a:t>Parvati</a:t>
            </a:r>
            <a:r>
              <a:rPr lang="sv-SE" sz="2200" dirty="0">
                <a:solidFill>
                  <a:schemeClr val="tx2"/>
                </a:solidFill>
              </a:rPr>
              <a:t>, utmärks genom sitt elefanthuvud, visdomens och lyckans gud. </a:t>
            </a:r>
          </a:p>
          <a:p>
            <a:endParaRPr lang="sv-SE" sz="1800" dirty="0">
              <a:solidFill>
                <a:schemeClr val="tx2"/>
              </a:solidFill>
            </a:endParaRPr>
          </a:p>
        </p:txBody>
      </p:sp>
      <p:pic>
        <p:nvPicPr>
          <p:cNvPr id="5" name="Bildobjekt 4">
            <a:extLst>
              <a:ext uri="{FF2B5EF4-FFF2-40B4-BE49-F238E27FC236}">
                <a16:creationId xmlns:a16="http://schemas.microsoft.com/office/drawing/2014/main" id="{5CB482E9-6B43-A44E-AA41-774077E8AC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68302" y="-45321"/>
            <a:ext cx="1739413" cy="3600449"/>
          </a:xfrm>
          <a:prstGeom prst="rect">
            <a:avLst/>
          </a:prstGeom>
        </p:spPr>
      </p:pic>
      <p:pic>
        <p:nvPicPr>
          <p:cNvPr id="9" name="Bildobjekt 8" descr="En bild som visar text&#10;&#10;Automatiskt genererad beskrivning">
            <a:extLst>
              <a:ext uri="{FF2B5EF4-FFF2-40B4-BE49-F238E27FC236}">
                <a16:creationId xmlns:a16="http://schemas.microsoft.com/office/drawing/2014/main" id="{B424D4A4-A3FF-FC44-A009-46C203D036A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95847" y="-43031"/>
            <a:ext cx="2911981" cy="3601371"/>
          </a:xfrm>
          <a:prstGeom prst="rect">
            <a:avLst/>
          </a:prstGeom>
        </p:spPr>
      </p:pic>
      <p:pic>
        <p:nvPicPr>
          <p:cNvPr id="18" name="Bildobjekt 17" descr="En bild som visar dansare&#10;&#10;Automatiskt genererad beskrivning">
            <a:extLst>
              <a:ext uri="{FF2B5EF4-FFF2-40B4-BE49-F238E27FC236}">
                <a16:creationId xmlns:a16="http://schemas.microsoft.com/office/drawing/2014/main" id="{C167EFC4-1B5F-C14E-BC9A-D740978D5FE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520295" y="3257551"/>
            <a:ext cx="2626201" cy="3400836"/>
          </a:xfrm>
          <a:prstGeom prst="rect">
            <a:avLst/>
          </a:prstGeom>
        </p:spPr>
      </p:pic>
    </p:spTree>
    <p:extLst>
      <p:ext uri="{BB962C8B-B14F-4D97-AF65-F5344CB8AC3E}">
        <p14:creationId xmlns:p14="http://schemas.microsoft.com/office/powerpoint/2010/main" val="364922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042FCFF-0B8C-7047-8C2C-AA9A29A9E68F}"/>
              </a:ext>
            </a:extLst>
          </p:cNvPr>
          <p:cNvSpPr>
            <a:spLocks noGrp="1"/>
          </p:cNvSpPr>
          <p:nvPr>
            <p:ph type="title"/>
          </p:nvPr>
        </p:nvSpPr>
        <p:spPr>
          <a:xfrm>
            <a:off x="1285240" y="1050595"/>
            <a:ext cx="8074815" cy="1618489"/>
          </a:xfrm>
        </p:spPr>
        <p:txBody>
          <a:bodyPr anchor="ctr">
            <a:normAutofit/>
          </a:bodyPr>
          <a:lstStyle/>
          <a:p>
            <a:r>
              <a:rPr lang="sv-SE" sz="5000" b="1"/>
              <a:t>Heliga texter</a:t>
            </a:r>
            <a:br>
              <a:rPr lang="sv-SE" sz="5000" b="1"/>
            </a:br>
            <a:endParaRPr lang="sv-SE" sz="5000"/>
          </a:p>
        </p:txBody>
      </p:sp>
      <p:sp>
        <p:nvSpPr>
          <p:cNvPr id="3" name="Platshållare för innehåll 2">
            <a:extLst>
              <a:ext uri="{FF2B5EF4-FFF2-40B4-BE49-F238E27FC236}">
                <a16:creationId xmlns:a16="http://schemas.microsoft.com/office/drawing/2014/main" id="{770A4006-6350-C346-8924-FEE35423AF4D}"/>
              </a:ext>
            </a:extLst>
          </p:cNvPr>
          <p:cNvSpPr>
            <a:spLocks noGrp="1"/>
          </p:cNvSpPr>
          <p:nvPr>
            <p:ph idx="1"/>
          </p:nvPr>
        </p:nvSpPr>
        <p:spPr>
          <a:xfrm>
            <a:off x="900114" y="2185987"/>
            <a:ext cx="9701212" cy="3583877"/>
          </a:xfrm>
        </p:spPr>
        <p:txBody>
          <a:bodyPr anchor="t">
            <a:normAutofit/>
          </a:bodyPr>
          <a:lstStyle/>
          <a:p>
            <a:r>
              <a:rPr lang="sv-SE" sz="2400" dirty="0"/>
              <a:t>Finns fler heliga texter inom hinduismen än i någon annan av världsreligionerna </a:t>
            </a:r>
          </a:p>
          <a:p>
            <a:r>
              <a:rPr lang="sv-SE" sz="2400" dirty="0"/>
              <a:t>Men texterna behöver inte vara skrivna, utan inom den hinduistiska traditionen är även ljud heligt. När en hindu mediterar använder hen mantran – kraftfulla ljud eller ord.</a:t>
            </a:r>
          </a:p>
          <a:p>
            <a:r>
              <a:rPr lang="sv-SE" sz="2400" dirty="0"/>
              <a:t> Om – ur-ljudet, ljudet av skapelsen och evigheten.</a:t>
            </a:r>
          </a:p>
          <a:p>
            <a:endParaRPr lang="sv-SE" sz="2400" dirty="0"/>
          </a:p>
          <a:p>
            <a:r>
              <a:rPr lang="sv-SE" sz="2400" dirty="0"/>
              <a:t>Kunskap sprids hellre via en lärare – guru än via texter. </a:t>
            </a:r>
          </a:p>
          <a:p>
            <a:endParaRPr lang="sv-SE" sz="2000" dirty="0"/>
          </a:p>
          <a:p>
            <a:endParaRPr lang="sv-SE" sz="2000" dirty="0"/>
          </a:p>
        </p:txBody>
      </p:sp>
    </p:spTree>
    <p:extLst>
      <p:ext uri="{BB962C8B-B14F-4D97-AF65-F5344CB8AC3E}">
        <p14:creationId xmlns:p14="http://schemas.microsoft.com/office/powerpoint/2010/main" val="34428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objekt 7" descr="En bild som visar text&#10;&#10;Automatiskt genererad beskrivning">
            <a:extLst>
              <a:ext uri="{FF2B5EF4-FFF2-40B4-BE49-F238E27FC236}">
                <a16:creationId xmlns:a16="http://schemas.microsoft.com/office/drawing/2014/main" id="{5DAC0FE9-6CE3-774B-B37D-6325EAC6E0D2}"/>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3017"/>
          <a:stretch/>
        </p:blipFill>
        <p:spPr>
          <a:xfrm>
            <a:off x="20" y="1"/>
            <a:ext cx="12191980" cy="6857999"/>
          </a:xfrm>
          <a:prstGeom prst="rect">
            <a:avLst/>
          </a:prstGeom>
        </p:spPr>
      </p:pic>
      <p:sp>
        <p:nvSpPr>
          <p:cNvPr id="2" name="Rubrik 1">
            <a:extLst>
              <a:ext uri="{FF2B5EF4-FFF2-40B4-BE49-F238E27FC236}">
                <a16:creationId xmlns:a16="http://schemas.microsoft.com/office/drawing/2014/main" id="{1C5E7F66-B1D2-CF4C-AEB6-2890C02DD05E}"/>
              </a:ext>
            </a:extLst>
          </p:cNvPr>
          <p:cNvSpPr>
            <a:spLocks noGrp="1"/>
          </p:cNvSpPr>
          <p:nvPr>
            <p:ph type="title"/>
          </p:nvPr>
        </p:nvSpPr>
        <p:spPr>
          <a:xfrm>
            <a:off x="838200" y="365125"/>
            <a:ext cx="10515600" cy="1325563"/>
          </a:xfrm>
        </p:spPr>
        <p:txBody>
          <a:bodyPr>
            <a:normAutofit/>
          </a:bodyPr>
          <a:lstStyle/>
          <a:p>
            <a:r>
              <a:rPr lang="sv-SE" b="1" dirty="0" err="1">
                <a:solidFill>
                  <a:srgbClr val="FFFFFF"/>
                </a:solidFill>
              </a:rPr>
              <a:t>Veda</a:t>
            </a:r>
            <a:r>
              <a:rPr lang="sv-SE" b="1" dirty="0">
                <a:solidFill>
                  <a:srgbClr val="FFFFFF"/>
                </a:solidFill>
              </a:rPr>
              <a:t>-böckerna  </a:t>
            </a:r>
            <a:br>
              <a:rPr lang="sv-SE" dirty="0">
                <a:solidFill>
                  <a:srgbClr val="FFFFFF"/>
                </a:solidFill>
              </a:rPr>
            </a:br>
            <a:endParaRPr lang="sv-SE" dirty="0">
              <a:solidFill>
                <a:srgbClr val="FFFFFF"/>
              </a:solidFill>
            </a:endParaRPr>
          </a:p>
        </p:txBody>
      </p:sp>
      <p:sp>
        <p:nvSpPr>
          <p:cNvPr id="3" name="Platshållare för innehåll 2">
            <a:extLst>
              <a:ext uri="{FF2B5EF4-FFF2-40B4-BE49-F238E27FC236}">
                <a16:creationId xmlns:a16="http://schemas.microsoft.com/office/drawing/2014/main" id="{4F4C9A57-71C8-034E-ABE1-7B421420F49C}"/>
              </a:ext>
            </a:extLst>
          </p:cNvPr>
          <p:cNvSpPr>
            <a:spLocks noGrp="1"/>
          </p:cNvSpPr>
          <p:nvPr>
            <p:ph idx="1"/>
          </p:nvPr>
        </p:nvSpPr>
        <p:spPr>
          <a:xfrm>
            <a:off x="838200" y="1243013"/>
            <a:ext cx="10515600" cy="4933950"/>
          </a:xfrm>
        </p:spPr>
        <p:txBody>
          <a:bodyPr>
            <a:normAutofit/>
          </a:bodyPr>
          <a:lstStyle/>
          <a:p>
            <a:r>
              <a:rPr lang="sv-SE" dirty="0">
                <a:solidFill>
                  <a:srgbClr val="FFFFFF"/>
                </a:solidFill>
              </a:rPr>
              <a:t>De äldsta och viktigaste religiösa litteratur inom hinduismen. De är skrivna på Sanskrit, som anses vara ett heligt språk, även ett väldigt gammalt </a:t>
            </a:r>
            <a:r>
              <a:rPr lang="sv-SE" dirty="0" err="1">
                <a:solidFill>
                  <a:srgbClr val="FFFFFF"/>
                </a:solidFill>
              </a:rPr>
              <a:t>indo</a:t>
            </a:r>
            <a:r>
              <a:rPr lang="sv-SE" dirty="0">
                <a:solidFill>
                  <a:srgbClr val="FFFFFF"/>
                </a:solidFill>
              </a:rPr>
              <a:t>-europeiskt språk. De äldsta delarna av </a:t>
            </a:r>
            <a:r>
              <a:rPr lang="sv-SE" dirty="0" err="1">
                <a:solidFill>
                  <a:srgbClr val="FFFFFF"/>
                </a:solidFill>
              </a:rPr>
              <a:t>veda</a:t>
            </a:r>
            <a:r>
              <a:rPr lang="sv-SE" dirty="0">
                <a:solidFill>
                  <a:srgbClr val="FFFFFF"/>
                </a:solidFill>
              </a:rPr>
              <a:t> är från 1200 </a:t>
            </a:r>
            <a:r>
              <a:rPr lang="sv-SE" dirty="0" err="1">
                <a:solidFill>
                  <a:srgbClr val="FFFFFF"/>
                </a:solidFill>
              </a:rPr>
              <a:t>f.v.t</a:t>
            </a:r>
            <a:r>
              <a:rPr lang="sv-SE" dirty="0">
                <a:solidFill>
                  <a:srgbClr val="FFFFFF"/>
                </a:solidFill>
              </a:rPr>
              <a:t>. </a:t>
            </a:r>
          </a:p>
          <a:p>
            <a:pPr lvl="1"/>
            <a:r>
              <a:rPr lang="sv-SE" dirty="0" err="1">
                <a:solidFill>
                  <a:srgbClr val="FFFFFF"/>
                </a:solidFill>
              </a:rPr>
              <a:t>Rigveda</a:t>
            </a:r>
            <a:r>
              <a:rPr lang="sv-SE" dirty="0">
                <a:solidFill>
                  <a:srgbClr val="FFFFFF"/>
                </a:solidFill>
              </a:rPr>
              <a:t> – Hymner och böcker. </a:t>
            </a:r>
          </a:p>
          <a:p>
            <a:pPr lvl="1"/>
            <a:r>
              <a:rPr lang="sv-SE" dirty="0" err="1">
                <a:solidFill>
                  <a:srgbClr val="FFFFFF"/>
                </a:solidFill>
              </a:rPr>
              <a:t>Yajurveda</a:t>
            </a:r>
            <a:r>
              <a:rPr lang="sv-SE" dirty="0">
                <a:solidFill>
                  <a:srgbClr val="FFFFFF"/>
                </a:solidFill>
              </a:rPr>
              <a:t> – rituella yttranden. </a:t>
            </a:r>
          </a:p>
          <a:p>
            <a:pPr lvl="1"/>
            <a:r>
              <a:rPr lang="sv-SE" dirty="0" err="1">
                <a:solidFill>
                  <a:srgbClr val="FFFFFF"/>
                </a:solidFill>
              </a:rPr>
              <a:t>Samaveda</a:t>
            </a:r>
            <a:r>
              <a:rPr lang="sv-SE" dirty="0">
                <a:solidFill>
                  <a:srgbClr val="FFFFFF"/>
                </a:solidFill>
              </a:rPr>
              <a:t> – Sånger. </a:t>
            </a:r>
          </a:p>
          <a:p>
            <a:pPr lvl="1"/>
            <a:r>
              <a:rPr lang="sv-SE" dirty="0" err="1">
                <a:solidFill>
                  <a:srgbClr val="FFFFFF"/>
                </a:solidFill>
              </a:rPr>
              <a:t>Atharvaveda</a:t>
            </a:r>
            <a:r>
              <a:rPr lang="sv-SE" dirty="0">
                <a:solidFill>
                  <a:srgbClr val="FFFFFF"/>
                </a:solidFill>
              </a:rPr>
              <a:t> – liturgi ”kontroll-manual”</a:t>
            </a:r>
          </a:p>
          <a:p>
            <a:pPr marL="457200" lvl="1" indent="0">
              <a:buNone/>
            </a:pPr>
            <a:r>
              <a:rPr lang="sv-SE" sz="2800" dirty="0" err="1">
                <a:solidFill>
                  <a:srgbClr val="FFFFFF"/>
                </a:solidFill>
              </a:rPr>
              <a:t>Upanishaderna</a:t>
            </a:r>
            <a:r>
              <a:rPr lang="sv-SE" sz="2800" dirty="0">
                <a:solidFill>
                  <a:srgbClr val="FFFFFF"/>
                </a:solidFill>
              </a:rPr>
              <a:t> – Räknas som den sista delen av </a:t>
            </a:r>
            <a:r>
              <a:rPr lang="sv-SE" sz="2800" dirty="0" err="1">
                <a:solidFill>
                  <a:srgbClr val="FFFFFF"/>
                </a:solidFill>
              </a:rPr>
              <a:t>vedalitteraturen</a:t>
            </a:r>
            <a:r>
              <a:rPr lang="sv-SE" sz="2800" dirty="0">
                <a:solidFill>
                  <a:srgbClr val="FFFFFF"/>
                </a:solidFill>
              </a:rPr>
              <a:t>, innehåller samtal mellan en Guru och hans elev och hur de resonerar kring filosofiska frågor. Religiös-filosofiska texter. här beskriv även atman, Brahman och </a:t>
            </a:r>
            <a:r>
              <a:rPr lang="sv-SE" sz="2800" dirty="0" err="1">
                <a:solidFill>
                  <a:srgbClr val="FFFFFF"/>
                </a:solidFill>
              </a:rPr>
              <a:t>moksha</a:t>
            </a:r>
            <a:r>
              <a:rPr lang="sv-SE" sz="2800" dirty="0">
                <a:solidFill>
                  <a:srgbClr val="FFFFFF"/>
                </a:solidFill>
              </a:rPr>
              <a:t>. </a:t>
            </a:r>
          </a:p>
          <a:p>
            <a:endParaRPr lang="sv-SE" sz="1700" dirty="0">
              <a:solidFill>
                <a:srgbClr val="FFFFFF"/>
              </a:solidFill>
            </a:endParaRPr>
          </a:p>
        </p:txBody>
      </p:sp>
      <p:sp>
        <p:nvSpPr>
          <p:cNvPr id="9" name="textruta 8">
            <a:extLst>
              <a:ext uri="{FF2B5EF4-FFF2-40B4-BE49-F238E27FC236}">
                <a16:creationId xmlns:a16="http://schemas.microsoft.com/office/drawing/2014/main" id="{2F9ADADA-C08A-8543-A272-3561B1E828C9}"/>
              </a:ext>
            </a:extLst>
          </p:cNvPr>
          <p:cNvSpPr txBox="1"/>
          <p:nvPr/>
        </p:nvSpPr>
        <p:spPr>
          <a:xfrm>
            <a:off x="9809618" y="6657945"/>
            <a:ext cx="2382382"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3" tooltip="https://commons.wikimedia.org/wiki/File:1665_CE_manuscript_copy,_Dasatayi_Pratisakhya_Saunakacharya_11th_century_BCE_Rigveda,_Schoyen_Collection_Norway.jpg">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sv-SE" sz="700">
              <a:solidFill>
                <a:srgbClr val="FFFFFF"/>
              </a:solidFill>
            </a:endParaRPr>
          </a:p>
        </p:txBody>
      </p:sp>
    </p:spTree>
    <p:extLst>
      <p:ext uri="{BB962C8B-B14F-4D97-AF65-F5344CB8AC3E}">
        <p14:creationId xmlns:p14="http://schemas.microsoft.com/office/powerpoint/2010/main" val="343995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4" descr="En bild som visar tyg&#10;&#10;Automatiskt genererad beskrivning">
            <a:extLst>
              <a:ext uri="{FF2B5EF4-FFF2-40B4-BE49-F238E27FC236}">
                <a16:creationId xmlns:a16="http://schemas.microsoft.com/office/drawing/2014/main" id="{44D36C57-7E46-CC4A-82B4-D32A5E8F8C0C}"/>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t="23582" b="1073"/>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ubrik 1">
            <a:extLst>
              <a:ext uri="{FF2B5EF4-FFF2-40B4-BE49-F238E27FC236}">
                <a16:creationId xmlns:a16="http://schemas.microsoft.com/office/drawing/2014/main" id="{371E38B4-09E8-6F41-B7A1-954DE5EB69FB}"/>
              </a:ext>
            </a:extLst>
          </p:cNvPr>
          <p:cNvSpPr>
            <a:spLocks noGrp="1"/>
          </p:cNvSpPr>
          <p:nvPr>
            <p:ph type="title"/>
          </p:nvPr>
        </p:nvSpPr>
        <p:spPr>
          <a:xfrm>
            <a:off x="2700337" y="184082"/>
            <a:ext cx="2522534" cy="144530"/>
          </a:xfrm>
        </p:spPr>
        <p:txBody>
          <a:bodyPr>
            <a:normAutofit/>
          </a:bodyPr>
          <a:lstStyle/>
          <a:p>
            <a:endParaRPr lang="sv-SE" sz="100" dirty="0">
              <a:solidFill>
                <a:srgbClr val="000000"/>
              </a:solidFill>
            </a:endParaRPr>
          </a:p>
        </p:txBody>
      </p:sp>
      <p:sp>
        <p:nvSpPr>
          <p:cNvPr id="3" name="Platshållare för innehåll 2">
            <a:extLst>
              <a:ext uri="{FF2B5EF4-FFF2-40B4-BE49-F238E27FC236}">
                <a16:creationId xmlns:a16="http://schemas.microsoft.com/office/drawing/2014/main" id="{864DDFFA-E614-F44D-8156-E22836CF47BD}"/>
              </a:ext>
            </a:extLst>
          </p:cNvPr>
          <p:cNvSpPr>
            <a:spLocks noGrp="1"/>
          </p:cNvSpPr>
          <p:nvPr>
            <p:ph idx="1"/>
          </p:nvPr>
        </p:nvSpPr>
        <p:spPr>
          <a:xfrm>
            <a:off x="804997" y="657225"/>
            <a:ext cx="4706803" cy="5403748"/>
          </a:xfrm>
        </p:spPr>
        <p:txBody>
          <a:bodyPr anchor="ctr">
            <a:normAutofit/>
          </a:bodyPr>
          <a:lstStyle/>
          <a:p>
            <a:r>
              <a:rPr lang="sv-SE" sz="2400" b="1" dirty="0" err="1">
                <a:solidFill>
                  <a:srgbClr val="000000"/>
                </a:solidFill>
              </a:rPr>
              <a:t>Mahabharata</a:t>
            </a:r>
            <a:r>
              <a:rPr lang="sv-SE" sz="2400" dirty="0">
                <a:solidFill>
                  <a:srgbClr val="000000"/>
                </a:solidFill>
              </a:rPr>
              <a:t> – ett långt diktepos om </a:t>
            </a:r>
            <a:r>
              <a:rPr lang="sv-SE" sz="2400" dirty="0" err="1">
                <a:solidFill>
                  <a:srgbClr val="000000"/>
                </a:solidFill>
              </a:rPr>
              <a:t>Pandavabröderna</a:t>
            </a:r>
            <a:r>
              <a:rPr lang="sv-SE" sz="2400" dirty="0">
                <a:solidFill>
                  <a:srgbClr val="000000"/>
                </a:solidFill>
              </a:rPr>
              <a:t> och deras kamp för sitt kungadöme. </a:t>
            </a:r>
          </a:p>
          <a:p>
            <a:r>
              <a:rPr lang="sv-SE" sz="2400" dirty="0">
                <a:solidFill>
                  <a:srgbClr val="000000"/>
                </a:solidFill>
              </a:rPr>
              <a:t>I detta epos finns den kända dikten </a:t>
            </a:r>
            <a:r>
              <a:rPr lang="sv-SE" sz="2400" b="1" dirty="0" err="1">
                <a:solidFill>
                  <a:srgbClr val="000000"/>
                </a:solidFill>
              </a:rPr>
              <a:t>Bhagavadgita</a:t>
            </a:r>
            <a:r>
              <a:rPr lang="sv-SE" sz="2400" dirty="0">
                <a:solidFill>
                  <a:srgbClr val="000000"/>
                </a:solidFill>
              </a:rPr>
              <a:t> som handlar om Krishna och Prins </a:t>
            </a:r>
            <a:r>
              <a:rPr lang="sv-SE" sz="2400" dirty="0" err="1">
                <a:solidFill>
                  <a:srgbClr val="000000"/>
                </a:solidFill>
              </a:rPr>
              <a:t>Arjuna</a:t>
            </a:r>
            <a:r>
              <a:rPr lang="sv-SE" sz="2400" dirty="0">
                <a:solidFill>
                  <a:srgbClr val="000000"/>
                </a:solidFill>
              </a:rPr>
              <a:t>. </a:t>
            </a:r>
          </a:p>
          <a:p>
            <a:r>
              <a:rPr lang="sv-SE" sz="2400" b="1" dirty="0" err="1">
                <a:solidFill>
                  <a:srgbClr val="000000"/>
                </a:solidFill>
              </a:rPr>
              <a:t>Bhakti</a:t>
            </a:r>
            <a:r>
              <a:rPr lang="sv-SE" sz="2400" dirty="0">
                <a:solidFill>
                  <a:srgbClr val="000000"/>
                </a:solidFill>
              </a:rPr>
              <a:t> – hängivenheten, som är den främsta vägen till frälsning. </a:t>
            </a:r>
          </a:p>
          <a:p>
            <a:endParaRPr lang="sv-SE" sz="2000" dirty="0">
              <a:solidFill>
                <a:srgbClr val="000000"/>
              </a:solidFill>
            </a:endParaRPr>
          </a:p>
        </p:txBody>
      </p:sp>
      <p:sp>
        <p:nvSpPr>
          <p:cNvPr id="6" name="textruta 5">
            <a:extLst>
              <a:ext uri="{FF2B5EF4-FFF2-40B4-BE49-F238E27FC236}">
                <a16:creationId xmlns:a16="http://schemas.microsoft.com/office/drawing/2014/main" id="{BA9C2971-1E3A-D042-8A1A-2E035C6630C1}"/>
              </a:ext>
            </a:extLst>
          </p:cNvPr>
          <p:cNvSpPr txBox="1"/>
          <p:nvPr/>
        </p:nvSpPr>
        <p:spPr>
          <a:xfrm>
            <a:off x="9809313" y="6657945"/>
            <a:ext cx="2382382"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3" tooltip="https://ms.wikipedia.org/wiki/Bhagavad_Gita">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sv-SE" sz="700">
              <a:solidFill>
                <a:srgbClr val="FFFFFF"/>
              </a:solidFill>
            </a:endParaRPr>
          </a:p>
        </p:txBody>
      </p:sp>
    </p:spTree>
    <p:extLst>
      <p:ext uri="{BB962C8B-B14F-4D97-AF65-F5344CB8AC3E}">
        <p14:creationId xmlns:p14="http://schemas.microsoft.com/office/powerpoint/2010/main" val="266432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81A4276E-4099-A24A-97B2-FF9C79902E8E}"/>
              </a:ext>
            </a:extLst>
          </p:cNvPr>
          <p:cNvSpPr>
            <a:spLocks noGrp="1"/>
          </p:cNvSpPr>
          <p:nvPr>
            <p:ph type="title"/>
          </p:nvPr>
        </p:nvSpPr>
        <p:spPr>
          <a:xfrm>
            <a:off x="1285240" y="623276"/>
            <a:ext cx="8074815" cy="1062650"/>
          </a:xfrm>
        </p:spPr>
        <p:txBody>
          <a:bodyPr anchor="ctr">
            <a:normAutofit/>
          </a:bodyPr>
          <a:lstStyle/>
          <a:p>
            <a:pPr algn="ctr"/>
            <a:r>
              <a:rPr lang="sv-SE" sz="5000" b="1" dirty="0"/>
              <a:t>Riktningar inom hinduismen.</a:t>
            </a:r>
          </a:p>
        </p:txBody>
      </p:sp>
      <p:sp>
        <p:nvSpPr>
          <p:cNvPr id="3" name="Platshållare för innehåll 2">
            <a:extLst>
              <a:ext uri="{FF2B5EF4-FFF2-40B4-BE49-F238E27FC236}">
                <a16:creationId xmlns:a16="http://schemas.microsoft.com/office/drawing/2014/main" id="{0157FDD0-3BDD-A74B-A060-9A6B6A694EFC}"/>
              </a:ext>
            </a:extLst>
          </p:cNvPr>
          <p:cNvSpPr>
            <a:spLocks noGrp="1"/>
          </p:cNvSpPr>
          <p:nvPr>
            <p:ph idx="1"/>
          </p:nvPr>
        </p:nvSpPr>
        <p:spPr>
          <a:xfrm>
            <a:off x="985838" y="1685927"/>
            <a:ext cx="10258425" cy="4329111"/>
          </a:xfrm>
        </p:spPr>
        <p:txBody>
          <a:bodyPr anchor="t">
            <a:normAutofit lnSpcReduction="10000"/>
          </a:bodyPr>
          <a:lstStyle/>
          <a:p>
            <a:r>
              <a:rPr lang="sv-SE" dirty="0"/>
              <a:t>Det finns flera olika frälsningsvägar inom hinduismen för att nå befrielsen (</a:t>
            </a:r>
            <a:r>
              <a:rPr lang="sv-SE" dirty="0" err="1"/>
              <a:t>moksha</a:t>
            </a:r>
            <a:r>
              <a:rPr lang="sv-SE" dirty="0"/>
              <a:t>). För att nå befrielse genom dessa frälsningsvägar krävs det att man är disciplinerad, - Yoga – disciplinerad metod. </a:t>
            </a:r>
          </a:p>
          <a:p>
            <a:endParaRPr lang="sv-SE" dirty="0"/>
          </a:p>
          <a:p>
            <a:r>
              <a:rPr lang="sv-SE" b="1" dirty="0"/>
              <a:t>Karma-yoga</a:t>
            </a:r>
            <a:r>
              <a:rPr lang="sv-SE" dirty="0"/>
              <a:t> – handlingarnas väg. </a:t>
            </a:r>
          </a:p>
          <a:p>
            <a:r>
              <a:rPr lang="sv-SE" dirty="0"/>
              <a:t>Goda handlingar ger god karma. Detta leder till ett gott liv, i detta och nästa. Det är dock inte tillräckligt för att uppnå </a:t>
            </a:r>
            <a:r>
              <a:rPr lang="sv-SE" dirty="0" err="1"/>
              <a:t>moksha</a:t>
            </a:r>
            <a:r>
              <a:rPr lang="sv-SE" dirty="0"/>
              <a:t>, men man får bättre förutsättningar i nästa liv. </a:t>
            </a:r>
          </a:p>
          <a:p>
            <a:r>
              <a:rPr lang="sv-SE" dirty="0"/>
              <a:t>Alla kan gå karma-yoga, utifrån sina egna förutsättningar. </a:t>
            </a:r>
          </a:p>
          <a:p>
            <a:endParaRPr lang="sv-SE" sz="1700" dirty="0"/>
          </a:p>
          <a:p>
            <a:endParaRPr lang="sv-SE" sz="1700" dirty="0"/>
          </a:p>
        </p:txBody>
      </p:sp>
    </p:spTree>
    <p:extLst>
      <p:ext uri="{BB962C8B-B14F-4D97-AF65-F5344CB8AC3E}">
        <p14:creationId xmlns:p14="http://schemas.microsoft.com/office/powerpoint/2010/main" val="16129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F66728B0-8013-354D-9A8E-F38218B9348E}"/>
              </a:ext>
            </a:extLst>
          </p:cNvPr>
          <p:cNvSpPr>
            <a:spLocks noGrp="1"/>
          </p:cNvSpPr>
          <p:nvPr>
            <p:ph type="title"/>
          </p:nvPr>
        </p:nvSpPr>
        <p:spPr>
          <a:xfrm>
            <a:off x="4646485" y="321734"/>
            <a:ext cx="6902048" cy="121179"/>
          </a:xfrm>
        </p:spPr>
        <p:txBody>
          <a:bodyPr>
            <a:normAutofit/>
          </a:bodyPr>
          <a:lstStyle/>
          <a:p>
            <a:endParaRPr lang="sv-SE" sz="100" dirty="0"/>
          </a:p>
        </p:txBody>
      </p:sp>
      <p:pic>
        <p:nvPicPr>
          <p:cNvPr id="8" name="Bildobjekt 7" descr="En bild som visar person, utomhus&#10;&#10;Automatiskt genererad beskrivning">
            <a:extLst>
              <a:ext uri="{FF2B5EF4-FFF2-40B4-BE49-F238E27FC236}">
                <a16:creationId xmlns:a16="http://schemas.microsoft.com/office/drawing/2014/main" id="{75075DCC-B350-FB46-9F16-75DCB7CDA13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140"/>
          <a:stretch/>
        </p:blipFill>
        <p:spPr>
          <a:xfrm>
            <a:off x="-2" y="10"/>
            <a:ext cx="4067749" cy="6857990"/>
          </a:xfrm>
          <a:prstGeom prst="rect">
            <a:avLst/>
          </a:prstGeom>
        </p:spPr>
      </p:pic>
      <p:grpSp>
        <p:nvGrpSpPr>
          <p:cNvPr id="29"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Platshållare för innehåll 2">
            <a:extLst>
              <a:ext uri="{FF2B5EF4-FFF2-40B4-BE49-F238E27FC236}">
                <a16:creationId xmlns:a16="http://schemas.microsoft.com/office/drawing/2014/main" id="{720C3C9D-27A2-E74A-AC08-089703E970DC}"/>
              </a:ext>
            </a:extLst>
          </p:cNvPr>
          <p:cNvSpPr>
            <a:spLocks noGrp="1"/>
          </p:cNvSpPr>
          <p:nvPr>
            <p:ph idx="1"/>
          </p:nvPr>
        </p:nvSpPr>
        <p:spPr>
          <a:xfrm>
            <a:off x="4646485" y="914400"/>
            <a:ext cx="6902047" cy="5621866"/>
          </a:xfrm>
        </p:spPr>
        <p:txBody>
          <a:bodyPr>
            <a:normAutofit fontScale="92500" lnSpcReduction="10000"/>
          </a:bodyPr>
          <a:lstStyle/>
          <a:p>
            <a:pPr marL="0" indent="0" algn="r">
              <a:buNone/>
            </a:pPr>
            <a:endParaRPr lang="sv-SE" sz="1700" dirty="0"/>
          </a:p>
          <a:p>
            <a:r>
              <a:rPr lang="sv-SE" sz="2400" b="1" dirty="0" err="1"/>
              <a:t>Bhakti</a:t>
            </a:r>
            <a:r>
              <a:rPr lang="sv-SE" sz="2400" b="1" dirty="0"/>
              <a:t>-yoga</a:t>
            </a:r>
            <a:r>
              <a:rPr lang="sv-SE" sz="2400" dirty="0"/>
              <a:t> – Hängivenhetens väg</a:t>
            </a:r>
          </a:p>
          <a:p>
            <a:r>
              <a:rPr lang="sv-SE" sz="2400" dirty="0"/>
              <a:t>Man koncentrerar sin hängivenhet till en gud eller gudinna, exempelvis </a:t>
            </a:r>
            <a:r>
              <a:rPr lang="sv-SE" sz="2400" dirty="0" err="1"/>
              <a:t>Vishnu</a:t>
            </a:r>
            <a:r>
              <a:rPr lang="sv-SE" sz="2400" dirty="0"/>
              <a:t> eller Shiva.</a:t>
            </a:r>
          </a:p>
          <a:p>
            <a:r>
              <a:rPr lang="sv-SE" sz="2400" dirty="0"/>
              <a:t>Kan liknas vid munklivet inom kristendomen. </a:t>
            </a:r>
          </a:p>
          <a:p>
            <a:endParaRPr lang="sv-SE" sz="2400" dirty="0"/>
          </a:p>
          <a:p>
            <a:r>
              <a:rPr lang="sv-SE" sz="2400" b="1" dirty="0" err="1"/>
              <a:t>Jnana</a:t>
            </a:r>
            <a:r>
              <a:rPr lang="sv-SE" sz="2400" b="1" dirty="0"/>
              <a:t>-yoga</a:t>
            </a:r>
            <a:r>
              <a:rPr lang="sv-SE" sz="2400" dirty="0"/>
              <a:t> – insiktens väg</a:t>
            </a:r>
          </a:p>
          <a:p>
            <a:r>
              <a:rPr lang="sv-SE" sz="2400" dirty="0"/>
              <a:t>Denna väg bygger på studier och meditation. Genom att använda sitt intellekt och sin kropp genom textläsning och olika kroppsliga övningar för att nå insikt. Till slut ska man då både förstå och uppleva enheten mellan atman brahman. </a:t>
            </a:r>
          </a:p>
          <a:p>
            <a:r>
              <a:rPr lang="sv-SE" sz="2400" dirty="0"/>
              <a:t>Denna </a:t>
            </a:r>
            <a:r>
              <a:rPr lang="sv-SE" sz="2400" dirty="0" err="1"/>
              <a:t>frälsningsväg</a:t>
            </a:r>
            <a:r>
              <a:rPr lang="sv-SE" sz="2400" dirty="0"/>
              <a:t> kräver mycket mer av individen och bara ett fåtal människor har den intellektuella förmågan och de ekonomiska förutsättningarna att studera ett helt liv. </a:t>
            </a:r>
          </a:p>
          <a:p>
            <a:pPr algn="r"/>
            <a:endParaRPr lang="sv-SE" sz="1700" dirty="0"/>
          </a:p>
        </p:txBody>
      </p:sp>
      <p:sp>
        <p:nvSpPr>
          <p:cNvPr id="31"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ruta 8">
            <a:extLst>
              <a:ext uri="{FF2B5EF4-FFF2-40B4-BE49-F238E27FC236}">
                <a16:creationId xmlns:a16="http://schemas.microsoft.com/office/drawing/2014/main" id="{42A51C50-B93F-8446-B77A-28DC78641469}"/>
              </a:ext>
            </a:extLst>
          </p:cNvPr>
          <p:cNvSpPr txBox="1"/>
          <p:nvPr/>
        </p:nvSpPr>
        <p:spPr>
          <a:xfrm>
            <a:off x="1805589" y="6657945"/>
            <a:ext cx="2262158"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3" tooltip="https://www.flickr.com/photos/azwegers/6299901198/">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sv-SE" sz="700">
              <a:solidFill>
                <a:srgbClr val="FFFFFF"/>
              </a:solidFill>
            </a:endParaRPr>
          </a:p>
        </p:txBody>
      </p:sp>
      <p:pic>
        <p:nvPicPr>
          <p:cNvPr id="11" name="Bildobjekt 10">
            <a:extLst>
              <a:ext uri="{FF2B5EF4-FFF2-40B4-BE49-F238E27FC236}">
                <a16:creationId xmlns:a16="http://schemas.microsoft.com/office/drawing/2014/main" id="{CF07207A-AD24-F142-8CD0-1D1453112B0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949063" y="14287"/>
            <a:ext cx="1953027" cy="1386649"/>
          </a:xfrm>
          <a:prstGeom prst="rect">
            <a:avLst/>
          </a:prstGeom>
        </p:spPr>
      </p:pic>
    </p:spTree>
    <p:extLst>
      <p:ext uri="{BB962C8B-B14F-4D97-AF65-F5344CB8AC3E}">
        <p14:creationId xmlns:p14="http://schemas.microsoft.com/office/powerpoint/2010/main" val="181367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1F6F5296-FEA3-BC48-B9EB-962BF85FF3DE}"/>
              </a:ext>
            </a:extLst>
          </p:cNvPr>
          <p:cNvSpPr>
            <a:spLocks noGrp="1"/>
          </p:cNvSpPr>
          <p:nvPr>
            <p:ph idx="4294967295"/>
          </p:nvPr>
        </p:nvSpPr>
        <p:spPr>
          <a:xfrm>
            <a:off x="838200" y="1825625"/>
            <a:ext cx="10515600" cy="4351338"/>
          </a:xfrm>
        </p:spPr>
        <p:txBody>
          <a:bodyPr vert="horz" lIns="91440" tIns="45720" rIns="91440" bIns="45720" rtlCol="0">
            <a:normAutofit/>
          </a:bodyPr>
          <a:lstStyle/>
          <a:p>
            <a:r>
              <a:rPr lang="en-US" dirty="0"/>
              <a:t>Hinduism, Buddhism, </a:t>
            </a:r>
            <a:r>
              <a:rPr lang="en-US" dirty="0" err="1"/>
              <a:t>Jainismen</a:t>
            </a:r>
            <a:r>
              <a:rPr lang="en-US" dirty="0"/>
              <a:t> </a:t>
            </a:r>
            <a:r>
              <a:rPr lang="en-US" dirty="0" err="1"/>
              <a:t>och</a:t>
            </a:r>
            <a:r>
              <a:rPr lang="en-US" dirty="0"/>
              <a:t> </a:t>
            </a:r>
            <a:r>
              <a:rPr lang="en-US" dirty="0" err="1"/>
              <a:t>Sikhismen</a:t>
            </a:r>
            <a:r>
              <a:rPr lang="en-US" dirty="0"/>
              <a:t> </a:t>
            </a:r>
            <a:r>
              <a:rPr lang="en-US" dirty="0" err="1"/>
              <a:t>är</a:t>
            </a:r>
            <a:r>
              <a:rPr lang="en-US" dirty="0"/>
              <a:t> </a:t>
            </a:r>
            <a:r>
              <a:rPr lang="en-US" dirty="0" err="1"/>
              <a:t>alla</a:t>
            </a:r>
            <a:r>
              <a:rPr lang="en-US" dirty="0"/>
              <a:t> </a:t>
            </a:r>
            <a:r>
              <a:rPr lang="en-US" dirty="0" err="1"/>
              <a:t>religioner</a:t>
            </a:r>
            <a:r>
              <a:rPr lang="en-US" dirty="0"/>
              <a:t> </a:t>
            </a:r>
            <a:r>
              <a:rPr lang="en-US" dirty="0" err="1"/>
              <a:t>som</a:t>
            </a:r>
            <a:r>
              <a:rPr lang="en-US" dirty="0"/>
              <a:t> </a:t>
            </a:r>
            <a:r>
              <a:rPr lang="en-US" dirty="0" err="1"/>
              <a:t>växt</a:t>
            </a:r>
            <a:r>
              <a:rPr lang="en-US" dirty="0"/>
              <a:t> </a:t>
            </a:r>
            <a:r>
              <a:rPr lang="en-US" dirty="0" err="1"/>
              <a:t>fram</a:t>
            </a:r>
            <a:r>
              <a:rPr lang="en-US" dirty="0"/>
              <a:t> </a:t>
            </a:r>
            <a:r>
              <a:rPr lang="en-US" dirty="0" err="1"/>
              <a:t>i</a:t>
            </a:r>
            <a:r>
              <a:rPr lang="en-US" dirty="0"/>
              <a:t> </a:t>
            </a:r>
            <a:r>
              <a:rPr lang="en-US" dirty="0" err="1"/>
              <a:t>samma</a:t>
            </a:r>
            <a:r>
              <a:rPr lang="en-US" dirty="0"/>
              <a:t> </a:t>
            </a:r>
            <a:r>
              <a:rPr lang="en-US" dirty="0" err="1"/>
              <a:t>område</a:t>
            </a:r>
            <a:r>
              <a:rPr lang="en-US" dirty="0"/>
              <a:t> (</a:t>
            </a:r>
            <a:r>
              <a:rPr lang="en-US" dirty="0" err="1"/>
              <a:t>indiska</a:t>
            </a:r>
            <a:r>
              <a:rPr lang="en-US" dirty="0"/>
              <a:t> </a:t>
            </a:r>
            <a:r>
              <a:rPr lang="en-US" dirty="0" err="1"/>
              <a:t>subkontinenten</a:t>
            </a:r>
            <a:r>
              <a:rPr lang="en-US" dirty="0"/>
              <a:t>, vid Indus </a:t>
            </a:r>
            <a:r>
              <a:rPr lang="en-US" dirty="0" err="1"/>
              <a:t>floden</a:t>
            </a:r>
            <a:r>
              <a:rPr lang="en-US" dirty="0"/>
              <a:t>) </a:t>
            </a:r>
            <a:r>
              <a:rPr lang="en-US" dirty="0" err="1"/>
              <a:t>nuvarande</a:t>
            </a:r>
            <a:r>
              <a:rPr lang="en-US" dirty="0"/>
              <a:t> </a:t>
            </a:r>
            <a:r>
              <a:rPr lang="en-US" dirty="0" err="1"/>
              <a:t>Indien</a:t>
            </a:r>
            <a:r>
              <a:rPr lang="en-US" dirty="0"/>
              <a:t>.</a:t>
            </a:r>
          </a:p>
          <a:p>
            <a:r>
              <a:rPr lang="en-US" dirty="0"/>
              <a:t>Dessa </a:t>
            </a:r>
            <a:r>
              <a:rPr lang="en-US" dirty="0" err="1"/>
              <a:t>religioner</a:t>
            </a:r>
            <a:r>
              <a:rPr lang="en-US" dirty="0"/>
              <a:t> har </a:t>
            </a:r>
            <a:r>
              <a:rPr lang="en-US" dirty="0" err="1"/>
              <a:t>flera</a:t>
            </a:r>
            <a:r>
              <a:rPr lang="en-US" dirty="0"/>
              <a:t> </a:t>
            </a:r>
            <a:r>
              <a:rPr lang="en-US" dirty="0" err="1"/>
              <a:t>likheter</a:t>
            </a:r>
            <a:r>
              <a:rPr lang="en-US" dirty="0"/>
              <a:t> med </a:t>
            </a:r>
            <a:r>
              <a:rPr lang="en-US" dirty="0" err="1"/>
              <a:t>varandra</a:t>
            </a:r>
            <a:r>
              <a:rPr lang="en-US" dirty="0"/>
              <a:t> </a:t>
            </a:r>
            <a:r>
              <a:rPr lang="en-US" dirty="0" err="1"/>
              <a:t>och</a:t>
            </a:r>
            <a:r>
              <a:rPr lang="en-US" dirty="0"/>
              <a:t> </a:t>
            </a:r>
            <a:r>
              <a:rPr lang="en-US" dirty="0" err="1"/>
              <a:t>växt</a:t>
            </a:r>
            <a:r>
              <a:rPr lang="en-US" dirty="0"/>
              <a:t> </a:t>
            </a:r>
            <a:r>
              <a:rPr lang="en-US" dirty="0" err="1"/>
              <a:t>fram</a:t>
            </a:r>
            <a:r>
              <a:rPr lang="en-US" dirty="0"/>
              <a:t> </a:t>
            </a:r>
            <a:r>
              <a:rPr lang="en-US" dirty="0" err="1"/>
              <a:t>ur</a:t>
            </a:r>
            <a:r>
              <a:rPr lang="en-US" dirty="0"/>
              <a:t> </a:t>
            </a:r>
            <a:r>
              <a:rPr lang="en-US" dirty="0" err="1"/>
              <a:t>samma</a:t>
            </a:r>
            <a:r>
              <a:rPr lang="en-US" dirty="0"/>
              <a:t> </a:t>
            </a:r>
            <a:r>
              <a:rPr lang="en-US" dirty="0" err="1"/>
              <a:t>eller</a:t>
            </a:r>
            <a:r>
              <a:rPr lang="en-US" dirty="0"/>
              <a:t> </a:t>
            </a:r>
            <a:r>
              <a:rPr lang="en-US" dirty="0" err="1"/>
              <a:t>liknande</a:t>
            </a:r>
            <a:r>
              <a:rPr lang="en-US" dirty="0"/>
              <a:t> </a:t>
            </a:r>
            <a:r>
              <a:rPr lang="en-US" dirty="0" err="1"/>
              <a:t>rörelser</a:t>
            </a:r>
            <a:r>
              <a:rPr lang="en-US" dirty="0"/>
              <a:t>. Dessa </a:t>
            </a:r>
            <a:r>
              <a:rPr lang="en-US" dirty="0" err="1"/>
              <a:t>kommer</a:t>
            </a:r>
            <a:r>
              <a:rPr lang="en-US" dirty="0"/>
              <a:t> vi </a:t>
            </a:r>
            <a:r>
              <a:rPr lang="en-US" dirty="0" err="1"/>
              <a:t>kolla</a:t>
            </a:r>
            <a:r>
              <a:rPr lang="en-US" dirty="0"/>
              <a:t> lite </a:t>
            </a:r>
            <a:r>
              <a:rPr lang="en-US" dirty="0" err="1"/>
              <a:t>närmare</a:t>
            </a:r>
            <a:r>
              <a:rPr lang="en-US" dirty="0"/>
              <a:t> </a:t>
            </a:r>
            <a:r>
              <a:rPr lang="en-US" dirty="0" err="1"/>
              <a:t>på</a:t>
            </a:r>
            <a:r>
              <a:rPr lang="en-US" dirty="0"/>
              <a:t> </a:t>
            </a:r>
            <a:r>
              <a:rPr lang="en-US" dirty="0" err="1"/>
              <a:t>när</a:t>
            </a:r>
            <a:r>
              <a:rPr lang="en-US" dirty="0"/>
              <a:t> vi nu </a:t>
            </a:r>
            <a:r>
              <a:rPr lang="en-US" dirty="0" err="1"/>
              <a:t>fokuserar</a:t>
            </a:r>
            <a:r>
              <a:rPr lang="en-US" dirty="0"/>
              <a:t> </a:t>
            </a:r>
            <a:r>
              <a:rPr lang="en-US" dirty="0" err="1"/>
              <a:t>på</a:t>
            </a:r>
            <a:r>
              <a:rPr lang="en-US" dirty="0"/>
              <a:t> de </a:t>
            </a:r>
            <a:r>
              <a:rPr lang="en-US" dirty="0" err="1"/>
              <a:t>två</a:t>
            </a:r>
            <a:r>
              <a:rPr lang="en-US" dirty="0"/>
              <a:t> </a:t>
            </a:r>
            <a:r>
              <a:rPr lang="en-US" dirty="0" err="1"/>
              <a:t>världsreligionerna</a:t>
            </a:r>
            <a:r>
              <a:rPr lang="en-US" dirty="0"/>
              <a:t> Hinduism </a:t>
            </a:r>
            <a:r>
              <a:rPr lang="en-US" dirty="0" err="1"/>
              <a:t>och</a:t>
            </a:r>
            <a:r>
              <a:rPr lang="en-US" dirty="0"/>
              <a:t> Buddhism.</a:t>
            </a:r>
          </a:p>
          <a:p>
            <a:endParaRPr lang="en-US" dirty="0"/>
          </a:p>
        </p:txBody>
      </p:sp>
      <p:pic>
        <p:nvPicPr>
          <p:cNvPr id="13" name="Bildobjekt 12" descr="En bild som visar text, rum, full av färg, tyg&#10;&#10;Automatiskt genererad beskrivning">
            <a:extLst>
              <a:ext uri="{FF2B5EF4-FFF2-40B4-BE49-F238E27FC236}">
                <a16:creationId xmlns:a16="http://schemas.microsoft.com/office/drawing/2014/main" id="{2D3612B5-094C-7645-BBA4-0D9488CF6E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36807" y="4615570"/>
            <a:ext cx="2024062" cy="1331805"/>
          </a:xfrm>
          <a:prstGeom prst="rect">
            <a:avLst/>
          </a:prstGeom>
        </p:spPr>
      </p:pic>
      <p:pic>
        <p:nvPicPr>
          <p:cNvPr id="16" name="Bildobjekt 15">
            <a:extLst>
              <a:ext uri="{FF2B5EF4-FFF2-40B4-BE49-F238E27FC236}">
                <a16:creationId xmlns:a16="http://schemas.microsoft.com/office/drawing/2014/main" id="{9A52A2EC-239B-9A4C-9BC7-E5BDF4344EA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98541" y="292737"/>
            <a:ext cx="1264208" cy="1495979"/>
          </a:xfrm>
          <a:prstGeom prst="rect">
            <a:avLst/>
          </a:prstGeom>
        </p:spPr>
      </p:pic>
      <p:sp>
        <p:nvSpPr>
          <p:cNvPr id="17" name="textruta 16">
            <a:extLst>
              <a:ext uri="{FF2B5EF4-FFF2-40B4-BE49-F238E27FC236}">
                <a16:creationId xmlns:a16="http://schemas.microsoft.com/office/drawing/2014/main" id="{226DC902-6E3B-9B46-A71B-11C953E73CF6}"/>
              </a:ext>
            </a:extLst>
          </p:cNvPr>
          <p:cNvSpPr txBox="1"/>
          <p:nvPr/>
        </p:nvSpPr>
        <p:spPr>
          <a:xfrm>
            <a:off x="9327241" y="6636882"/>
            <a:ext cx="1264208" cy="507831"/>
          </a:xfrm>
          <a:prstGeom prst="rect">
            <a:avLst/>
          </a:prstGeom>
          <a:noFill/>
        </p:spPr>
        <p:txBody>
          <a:bodyPr wrap="square" rtlCol="0">
            <a:spAutoFit/>
          </a:bodyPr>
          <a:lstStyle/>
          <a:p>
            <a:r>
              <a:rPr lang="sv-SE" sz="900">
                <a:hlinkClick r:id="rId5" tooltip="https://fr.wikipedia.org/wiki/Sikhisme"/>
              </a:rPr>
              <a:t>Det här fotot</a:t>
            </a:r>
            <a:r>
              <a:rPr lang="sv-SE" sz="900"/>
              <a:t> av Okänd författare licensieras enligt </a:t>
            </a:r>
            <a:r>
              <a:rPr lang="sv-SE" sz="900">
                <a:hlinkClick r:id="rId6" tooltip="https://creativecommons.org/licenses/by-sa/3.0/"/>
              </a:rPr>
              <a:t>CC BY-SA</a:t>
            </a:r>
            <a:endParaRPr lang="sv-SE" sz="900"/>
          </a:p>
        </p:txBody>
      </p:sp>
      <p:sp>
        <p:nvSpPr>
          <p:cNvPr id="18" name="AutoShape 2" descr="Buddhism – Wikipedia">
            <a:extLst>
              <a:ext uri="{FF2B5EF4-FFF2-40B4-BE49-F238E27FC236}">
                <a16:creationId xmlns:a16="http://schemas.microsoft.com/office/drawing/2014/main" id="{8EA775E6-A06F-8A45-B9BF-9C09093E42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9" name="AutoShape 4" descr="Buddhism – Wikipedia">
            <a:extLst>
              <a:ext uri="{FF2B5EF4-FFF2-40B4-BE49-F238E27FC236}">
                <a16:creationId xmlns:a16="http://schemas.microsoft.com/office/drawing/2014/main" id="{AB7C5FD6-5057-434E-9B40-EFEB44A1C1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0" name="AutoShape 6" descr="Buddhism – Wikipedia">
            <a:extLst>
              <a:ext uri="{FF2B5EF4-FFF2-40B4-BE49-F238E27FC236}">
                <a16:creationId xmlns:a16="http://schemas.microsoft.com/office/drawing/2014/main" id="{FD5F0E36-7916-3146-85AE-4A97E12558F6}"/>
              </a:ext>
            </a:extLst>
          </p:cNvPr>
          <p:cNvSpPr>
            <a:spLocks noChangeAspect="1" noChangeArrowheads="1"/>
          </p:cNvSpPr>
          <p:nvPr/>
        </p:nvSpPr>
        <p:spPr bwMode="auto">
          <a:xfrm>
            <a:off x="4575175" y="3581399"/>
            <a:ext cx="1978025" cy="1978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1" name="AutoShape 8" descr="Buddhism – Wikipedia">
            <a:extLst>
              <a:ext uri="{FF2B5EF4-FFF2-40B4-BE49-F238E27FC236}">
                <a16:creationId xmlns:a16="http://schemas.microsoft.com/office/drawing/2014/main" id="{2F58EBEE-6478-0F4F-A56D-22109CBDEC2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34" name="Picture 10" descr="Dharma Wheel Symbol. Gold Buddhism Religion Sign. Dharmachakra.. Royalty  Free Cliparts, Vectors, And Stock Illustration. Image 128637152.">
            <a:extLst>
              <a:ext uri="{FF2B5EF4-FFF2-40B4-BE49-F238E27FC236}">
                <a16:creationId xmlns:a16="http://schemas.microsoft.com/office/drawing/2014/main" id="{37FF4DBB-4D95-DB47-B5F0-B172FD592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4277" y="4440842"/>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m - Wikipedia">
            <a:extLst>
              <a:ext uri="{FF2B5EF4-FFF2-40B4-BE49-F238E27FC236}">
                <a16:creationId xmlns:a16="http://schemas.microsoft.com/office/drawing/2014/main" id="{F2B6CD1C-69D3-1A47-90FF-A72A8FE02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469" y="-47210"/>
            <a:ext cx="1745297" cy="179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ubrik 1"/>
          <p:cNvSpPr>
            <a:spLocks noGrp="1"/>
          </p:cNvSpPr>
          <p:nvPr>
            <p:ph type="title"/>
          </p:nvPr>
        </p:nvSpPr>
        <p:spPr/>
        <p:txBody>
          <a:bodyPr/>
          <a:lstStyle/>
          <a:p>
            <a:pPr algn="ctr" eaLnBrk="1" hangingPunct="1"/>
            <a:r>
              <a:rPr lang="sv-SE" dirty="0">
                <a:latin typeface="Arial" charset="0"/>
                <a:cs typeface="Arial" charset="0"/>
              </a:rPr>
              <a:t>Livsstadier och livsmål</a:t>
            </a:r>
          </a:p>
        </p:txBody>
      </p:sp>
      <p:graphicFrame>
        <p:nvGraphicFramePr>
          <p:cNvPr id="4" name="Platshållare för innehåll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latshållare för bildnummer 9"/>
          <p:cNvSpPr>
            <a:spLocks noGrp="1"/>
          </p:cNvSpPr>
          <p:nvPr>
            <p:ph type="sldNum" sz="quarter" idx="12"/>
          </p:nvPr>
        </p:nvSpPr>
        <p:spPr/>
        <p:txBody>
          <a:bodyPr>
            <a:normAutofit/>
          </a:bodyPr>
          <a:lstStyle/>
          <a:p>
            <a:pPr>
              <a:defRPr/>
            </a:pPr>
            <a:fld id="{7A929AF1-5F33-4337-950B-6BCF178F7402}" type="slidenum">
              <a:rPr lang="sv-SE">
                <a:latin typeface="Arial" pitchFamily="34" charset="0"/>
                <a:cs typeface="Arial" pitchFamily="34" charset="0"/>
              </a:rPr>
              <a:pPr>
                <a:defRPr/>
              </a:pPr>
              <a:t>20</a:t>
            </a:fld>
            <a:endParaRPr lang="sv-SE">
              <a:latin typeface="Arial" pitchFamily="34" charset="0"/>
              <a:cs typeface="Arial" pitchFamily="34" charset="0"/>
            </a:endParaRPr>
          </a:p>
        </p:txBody>
      </p:sp>
      <p:sp>
        <p:nvSpPr>
          <p:cNvPr id="5" name="Höger 4"/>
          <p:cNvSpPr/>
          <p:nvPr/>
        </p:nvSpPr>
        <p:spPr>
          <a:xfrm>
            <a:off x="5664200" y="3141664"/>
            <a:ext cx="863600"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latin typeface="Arial" pitchFamily="34" charset="0"/>
              <a:cs typeface="Arial" pitchFamily="34" charset="0"/>
            </a:endParaRPr>
          </a:p>
        </p:txBody>
      </p:sp>
      <p:sp>
        <p:nvSpPr>
          <p:cNvPr id="6" name="Höger 5"/>
          <p:cNvSpPr/>
          <p:nvPr/>
        </p:nvSpPr>
        <p:spPr>
          <a:xfrm>
            <a:off x="5664200" y="3860801"/>
            <a:ext cx="86360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latin typeface="Arial" pitchFamily="34" charset="0"/>
              <a:cs typeface="Arial" pitchFamily="34" charset="0"/>
            </a:endParaRPr>
          </a:p>
        </p:txBody>
      </p:sp>
      <p:sp>
        <p:nvSpPr>
          <p:cNvPr id="7" name="Höger 6"/>
          <p:cNvSpPr/>
          <p:nvPr/>
        </p:nvSpPr>
        <p:spPr>
          <a:xfrm>
            <a:off x="5664200" y="4652964"/>
            <a:ext cx="86360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latin typeface="Arial" pitchFamily="34" charset="0"/>
              <a:cs typeface="Arial" pitchFamily="34" charset="0"/>
            </a:endParaRPr>
          </a:p>
        </p:txBody>
      </p:sp>
      <p:sp>
        <p:nvSpPr>
          <p:cNvPr id="8" name="Höger 7"/>
          <p:cNvSpPr/>
          <p:nvPr/>
        </p:nvSpPr>
        <p:spPr>
          <a:xfrm>
            <a:off x="5664200" y="5373689"/>
            <a:ext cx="863600"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latin typeface="Arial" pitchFamily="34" charset="0"/>
              <a:cs typeface="Arial" pitchFamily="34" charset="0"/>
            </a:endParaRPr>
          </a:p>
        </p:txBody>
      </p:sp>
    </p:spTree>
    <p:extLst>
      <p:ext uri="{BB962C8B-B14F-4D97-AF65-F5344CB8AC3E}">
        <p14:creationId xmlns:p14="http://schemas.microsoft.com/office/powerpoint/2010/main" val="177428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ubrik 1"/>
          <p:cNvSpPr>
            <a:spLocks noGrp="1"/>
          </p:cNvSpPr>
          <p:nvPr>
            <p:ph type="title"/>
          </p:nvPr>
        </p:nvSpPr>
        <p:spPr/>
        <p:txBody>
          <a:bodyPr/>
          <a:lstStyle/>
          <a:p>
            <a:pPr algn="ctr"/>
            <a:r>
              <a:rPr lang="sv-SE" dirty="0">
                <a:latin typeface="Arial" pitchFamily="34" charset="0"/>
                <a:cs typeface="Arial" pitchFamily="34" charset="0"/>
              </a:rPr>
              <a:t>Hinduismens många rötter</a:t>
            </a:r>
          </a:p>
        </p:txBody>
      </p:sp>
      <p:graphicFrame>
        <p:nvGraphicFramePr>
          <p:cNvPr id="4" name="Platshållare för innehåll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tshållare för bildnummer 4"/>
          <p:cNvSpPr>
            <a:spLocks noGrp="1"/>
          </p:cNvSpPr>
          <p:nvPr>
            <p:ph type="sldNum" sz="quarter" idx="12"/>
          </p:nvPr>
        </p:nvSpPr>
        <p:spPr/>
        <p:txBody>
          <a:bodyPr>
            <a:normAutofit/>
          </a:bodyPr>
          <a:lstStyle/>
          <a:p>
            <a:pPr>
              <a:defRPr/>
            </a:pPr>
            <a:fld id="{46DF1AA1-4836-4AEA-86AC-175AE6F78067}" type="slidenum">
              <a:rPr lang="sv-SE">
                <a:latin typeface="Arial" pitchFamily="34" charset="0"/>
                <a:cs typeface="Arial" pitchFamily="34" charset="0"/>
              </a:rPr>
              <a:pPr>
                <a:defRPr/>
              </a:pPr>
              <a:t>3</a:t>
            </a:fld>
            <a:endParaRPr lang="sv-SE">
              <a:latin typeface="Arial" pitchFamily="34" charset="0"/>
              <a:cs typeface="Arial" pitchFamily="34" charset="0"/>
            </a:endParaRPr>
          </a:p>
        </p:txBody>
      </p:sp>
    </p:spTree>
    <p:extLst>
      <p:ext uri="{BB962C8B-B14F-4D97-AF65-F5344CB8AC3E}">
        <p14:creationId xmlns:p14="http://schemas.microsoft.com/office/powerpoint/2010/main" val="2537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05D10F1-A17E-4BDF-8632-0B42DD08D975}"/>
                                            </p:graphicEl>
                                          </p:spTgt>
                                        </p:tgtEl>
                                        <p:attrNameLst>
                                          <p:attrName>style.visibility</p:attrName>
                                        </p:attrNameLst>
                                      </p:cBhvr>
                                      <p:to>
                                        <p:strVal val="visible"/>
                                      </p:to>
                                    </p:set>
                                    <p:animEffect transition="in" filter="fade">
                                      <p:cBhvr>
                                        <p:cTn id="7" dur="2000"/>
                                        <p:tgtEl>
                                          <p:spTgt spid="4">
                                            <p:graphicEl>
                                              <a:dgm id="{F05D10F1-A17E-4BDF-8632-0B42DD08D97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D9D2186E-DDDD-40D6-9E01-BEDA5BC9FAC0}"/>
                                            </p:graphicEl>
                                          </p:spTgt>
                                        </p:tgtEl>
                                        <p:attrNameLst>
                                          <p:attrName>style.visibility</p:attrName>
                                        </p:attrNameLst>
                                      </p:cBhvr>
                                      <p:to>
                                        <p:strVal val="visible"/>
                                      </p:to>
                                    </p:set>
                                    <p:animEffect transition="in" filter="fade">
                                      <p:cBhvr>
                                        <p:cTn id="12" dur="2000"/>
                                        <p:tgtEl>
                                          <p:spTgt spid="4">
                                            <p:graphicEl>
                                              <a:dgm id="{D9D2186E-DDDD-40D6-9E01-BEDA5BC9FAC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266F62EA-2CA7-4E59-8845-8BCE16C8E9F9}"/>
                                            </p:graphicEl>
                                          </p:spTgt>
                                        </p:tgtEl>
                                        <p:attrNameLst>
                                          <p:attrName>style.visibility</p:attrName>
                                        </p:attrNameLst>
                                      </p:cBhvr>
                                      <p:to>
                                        <p:strVal val="visible"/>
                                      </p:to>
                                    </p:set>
                                    <p:animEffect transition="in" filter="fade">
                                      <p:cBhvr>
                                        <p:cTn id="15" dur="2000"/>
                                        <p:tgtEl>
                                          <p:spTgt spid="4">
                                            <p:graphicEl>
                                              <a:dgm id="{266F62EA-2CA7-4E59-8845-8BCE16C8E9F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00D18407-E963-4E59-9A98-E97C3819C068}"/>
                                            </p:graphicEl>
                                          </p:spTgt>
                                        </p:tgtEl>
                                        <p:attrNameLst>
                                          <p:attrName>style.visibility</p:attrName>
                                        </p:attrNameLst>
                                      </p:cBhvr>
                                      <p:to>
                                        <p:strVal val="visible"/>
                                      </p:to>
                                    </p:set>
                                    <p:animEffect transition="in" filter="fade">
                                      <p:cBhvr>
                                        <p:cTn id="20" dur="2000"/>
                                        <p:tgtEl>
                                          <p:spTgt spid="4">
                                            <p:graphicEl>
                                              <a:dgm id="{00D18407-E963-4E59-9A98-E97C3819C068}"/>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61C32BD6-83A2-4DD2-A389-E5A3B3DDD296}"/>
                                            </p:graphicEl>
                                          </p:spTgt>
                                        </p:tgtEl>
                                        <p:attrNameLst>
                                          <p:attrName>style.visibility</p:attrName>
                                        </p:attrNameLst>
                                      </p:cBhvr>
                                      <p:to>
                                        <p:strVal val="visible"/>
                                      </p:to>
                                    </p:set>
                                    <p:animEffect transition="in" filter="fade">
                                      <p:cBhvr>
                                        <p:cTn id="23" dur="2000"/>
                                        <p:tgtEl>
                                          <p:spTgt spid="4">
                                            <p:graphicEl>
                                              <a:dgm id="{61C32BD6-83A2-4DD2-A389-E5A3B3DDD29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9ADB46D4-8953-480F-A026-B38A56491DF5}"/>
                                            </p:graphicEl>
                                          </p:spTgt>
                                        </p:tgtEl>
                                        <p:attrNameLst>
                                          <p:attrName>style.visibility</p:attrName>
                                        </p:attrNameLst>
                                      </p:cBhvr>
                                      <p:to>
                                        <p:strVal val="visible"/>
                                      </p:to>
                                    </p:set>
                                    <p:animEffect transition="in" filter="fade">
                                      <p:cBhvr>
                                        <p:cTn id="28" dur="2000"/>
                                        <p:tgtEl>
                                          <p:spTgt spid="4">
                                            <p:graphicEl>
                                              <a:dgm id="{9ADB46D4-8953-480F-A026-B38A56491DF5}"/>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6F88EE7C-A860-4EDA-849C-1EBC37F330E0}"/>
                                            </p:graphicEl>
                                          </p:spTgt>
                                        </p:tgtEl>
                                        <p:attrNameLst>
                                          <p:attrName>style.visibility</p:attrName>
                                        </p:attrNameLst>
                                      </p:cBhvr>
                                      <p:to>
                                        <p:strVal val="visible"/>
                                      </p:to>
                                    </p:set>
                                    <p:animEffect transition="in" filter="fade">
                                      <p:cBhvr>
                                        <p:cTn id="31" dur="2000"/>
                                        <p:tgtEl>
                                          <p:spTgt spid="4">
                                            <p:graphicEl>
                                              <a:dgm id="{6F88EE7C-A860-4EDA-849C-1EBC37F330E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A3BDB9BC-3494-453C-B5C6-038C116910F2}"/>
                                            </p:graphicEl>
                                          </p:spTgt>
                                        </p:tgtEl>
                                        <p:attrNameLst>
                                          <p:attrName>style.visibility</p:attrName>
                                        </p:attrNameLst>
                                      </p:cBhvr>
                                      <p:to>
                                        <p:strVal val="visible"/>
                                      </p:to>
                                    </p:set>
                                    <p:animEffect transition="in" filter="fade">
                                      <p:cBhvr>
                                        <p:cTn id="36" dur="2000"/>
                                        <p:tgtEl>
                                          <p:spTgt spid="4">
                                            <p:graphicEl>
                                              <a:dgm id="{A3BDB9BC-3494-453C-B5C6-038C116910F2}"/>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6B3AC0C8-652B-4B92-BFD1-0C3D0AB08983}"/>
                                            </p:graphicEl>
                                          </p:spTgt>
                                        </p:tgtEl>
                                        <p:attrNameLst>
                                          <p:attrName>style.visibility</p:attrName>
                                        </p:attrNameLst>
                                      </p:cBhvr>
                                      <p:to>
                                        <p:strVal val="visible"/>
                                      </p:to>
                                    </p:set>
                                    <p:animEffect transition="in" filter="fade">
                                      <p:cBhvr>
                                        <p:cTn id="39" dur="2000"/>
                                        <p:tgtEl>
                                          <p:spTgt spid="4">
                                            <p:graphicEl>
                                              <a:dgm id="{6B3AC0C8-652B-4B92-BFD1-0C3D0AB0898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EF7EED74-D221-45A6-9095-02923DE28016}"/>
                                            </p:graphicEl>
                                          </p:spTgt>
                                        </p:tgtEl>
                                        <p:attrNameLst>
                                          <p:attrName>style.visibility</p:attrName>
                                        </p:attrNameLst>
                                      </p:cBhvr>
                                      <p:to>
                                        <p:strVal val="visible"/>
                                      </p:to>
                                    </p:set>
                                    <p:animEffect transition="in" filter="fade">
                                      <p:cBhvr>
                                        <p:cTn id="44" dur="2000"/>
                                        <p:tgtEl>
                                          <p:spTgt spid="4">
                                            <p:graphicEl>
                                              <a:dgm id="{EF7EED74-D221-45A6-9095-02923DE28016}"/>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59C73A44-1F73-4F95-8BE2-E6FE3A2F27BD}"/>
                                            </p:graphicEl>
                                          </p:spTgt>
                                        </p:tgtEl>
                                        <p:attrNameLst>
                                          <p:attrName>style.visibility</p:attrName>
                                        </p:attrNameLst>
                                      </p:cBhvr>
                                      <p:to>
                                        <p:strVal val="visible"/>
                                      </p:to>
                                    </p:set>
                                    <p:animEffect transition="in" filter="fade">
                                      <p:cBhvr>
                                        <p:cTn id="47" dur="2000"/>
                                        <p:tgtEl>
                                          <p:spTgt spid="4">
                                            <p:graphicEl>
                                              <a:dgm id="{59C73A44-1F73-4F95-8BE2-E6FE3A2F27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4" descr="En bild som visar dansare, dekorerat, full av färg, flera&#10;&#10;Automatiskt genererad beskrivning">
            <a:extLst>
              <a:ext uri="{FF2B5EF4-FFF2-40B4-BE49-F238E27FC236}">
                <a16:creationId xmlns:a16="http://schemas.microsoft.com/office/drawing/2014/main" id="{CE4552D5-45AE-FC47-A886-F88DD0EF3830}"/>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911" r="18603" b="-2"/>
          <a:stretch/>
        </p:blipFill>
        <p:spPr>
          <a:xfrm>
            <a:off x="5797543" y="10"/>
            <a:ext cx="6394152" cy="6857990"/>
          </a:xfrm>
          <a:prstGeom prst="rect">
            <a:avLst/>
          </a:prstGeom>
        </p:spPr>
      </p:pic>
      <p:pic>
        <p:nvPicPr>
          <p:cNvPr id="34" name="Picture 2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ubrik 1">
            <a:extLst>
              <a:ext uri="{FF2B5EF4-FFF2-40B4-BE49-F238E27FC236}">
                <a16:creationId xmlns:a16="http://schemas.microsoft.com/office/drawing/2014/main" id="{4C00B3C4-CD99-484D-8B47-71106F1BCA4A}"/>
              </a:ext>
            </a:extLst>
          </p:cNvPr>
          <p:cNvSpPr>
            <a:spLocks noGrp="1"/>
          </p:cNvSpPr>
          <p:nvPr>
            <p:ph type="title"/>
          </p:nvPr>
        </p:nvSpPr>
        <p:spPr>
          <a:xfrm>
            <a:off x="0" y="157163"/>
            <a:ext cx="7172325" cy="1317953"/>
          </a:xfrm>
        </p:spPr>
        <p:txBody>
          <a:bodyPr>
            <a:normAutofit/>
          </a:bodyPr>
          <a:lstStyle/>
          <a:p>
            <a:r>
              <a:rPr lang="sv-SE" dirty="0">
                <a:solidFill>
                  <a:srgbClr val="000000"/>
                </a:solidFill>
              </a:rPr>
              <a:t>Äldst av dessa är Hinduismen.</a:t>
            </a:r>
          </a:p>
        </p:txBody>
      </p:sp>
      <p:sp>
        <p:nvSpPr>
          <p:cNvPr id="3" name="Platshållare för innehåll 2">
            <a:extLst>
              <a:ext uri="{FF2B5EF4-FFF2-40B4-BE49-F238E27FC236}">
                <a16:creationId xmlns:a16="http://schemas.microsoft.com/office/drawing/2014/main" id="{B6743863-EA8B-4C40-ACF1-70E5B00ED597}"/>
              </a:ext>
            </a:extLst>
          </p:cNvPr>
          <p:cNvSpPr>
            <a:spLocks noGrp="1"/>
          </p:cNvSpPr>
          <p:nvPr>
            <p:ph idx="1"/>
          </p:nvPr>
        </p:nvSpPr>
        <p:spPr>
          <a:xfrm>
            <a:off x="142875" y="1314450"/>
            <a:ext cx="5953125" cy="5143500"/>
          </a:xfrm>
        </p:spPr>
        <p:txBody>
          <a:bodyPr anchor="ctr">
            <a:normAutofit/>
          </a:bodyPr>
          <a:lstStyle/>
          <a:p>
            <a:r>
              <a:rPr lang="sv-SE" sz="2000" dirty="0">
                <a:solidFill>
                  <a:srgbClr val="000000"/>
                </a:solidFill>
              </a:rPr>
              <a:t>– </a:t>
            </a:r>
            <a:r>
              <a:rPr lang="sv-SE" dirty="0" err="1">
                <a:solidFill>
                  <a:srgbClr val="000000"/>
                </a:solidFill>
              </a:rPr>
              <a:t>Sanatana</a:t>
            </a:r>
            <a:r>
              <a:rPr lang="sv-SE" dirty="0">
                <a:solidFill>
                  <a:srgbClr val="000000"/>
                </a:solidFill>
              </a:rPr>
              <a:t> Dharma – evig lag/ordning. </a:t>
            </a:r>
          </a:p>
          <a:p>
            <a:r>
              <a:rPr lang="sv-SE" dirty="0">
                <a:solidFill>
                  <a:srgbClr val="000000"/>
                </a:solidFill>
              </a:rPr>
              <a:t>Det vill säga en evig ordning både för religionen och det sociala livet. </a:t>
            </a:r>
          </a:p>
          <a:p>
            <a:r>
              <a:rPr lang="sv-SE" dirty="0">
                <a:solidFill>
                  <a:srgbClr val="000000"/>
                </a:solidFill>
              </a:rPr>
              <a:t>Inom hinduismen finns det ingen specifik grundare utan religionen har växt fram och har sitt ursprung ur de olika högkulturer som funnits kring floden Indus från ca 2500 </a:t>
            </a:r>
            <a:r>
              <a:rPr lang="sv-SE" dirty="0" err="1">
                <a:solidFill>
                  <a:srgbClr val="000000"/>
                </a:solidFill>
              </a:rPr>
              <a:t>f.v.t</a:t>
            </a:r>
            <a:r>
              <a:rPr lang="sv-SE" dirty="0">
                <a:solidFill>
                  <a:srgbClr val="000000"/>
                </a:solidFill>
              </a:rPr>
              <a:t>. </a:t>
            </a:r>
          </a:p>
          <a:p>
            <a:r>
              <a:rPr lang="sv-SE" dirty="0">
                <a:solidFill>
                  <a:srgbClr val="000000"/>
                </a:solidFill>
              </a:rPr>
              <a:t>Induskuturen och Ariska kulturer. </a:t>
            </a:r>
          </a:p>
          <a:p>
            <a:endParaRPr lang="sv-SE" sz="2000" dirty="0">
              <a:solidFill>
                <a:srgbClr val="000000"/>
              </a:solidFill>
            </a:endParaRPr>
          </a:p>
        </p:txBody>
      </p:sp>
      <p:sp>
        <p:nvSpPr>
          <p:cNvPr id="6" name="textruta 5">
            <a:extLst>
              <a:ext uri="{FF2B5EF4-FFF2-40B4-BE49-F238E27FC236}">
                <a16:creationId xmlns:a16="http://schemas.microsoft.com/office/drawing/2014/main" id="{C92DFDF0-C64A-164B-A8F4-F66D6EFC1652}"/>
              </a:ext>
            </a:extLst>
          </p:cNvPr>
          <p:cNvSpPr txBox="1"/>
          <p:nvPr/>
        </p:nvSpPr>
        <p:spPr>
          <a:xfrm>
            <a:off x="9657332" y="6657945"/>
            <a:ext cx="2534668"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3" tooltip="http://allreligo.blogspot.com/2007/11/hindusmo-ou-sanatana-dharma-concluso.html">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sv-SE" sz="700">
              <a:solidFill>
                <a:srgbClr val="FFFFFF"/>
              </a:solidFill>
            </a:endParaRPr>
          </a:p>
        </p:txBody>
      </p:sp>
    </p:spTree>
    <p:extLst>
      <p:ext uri="{BB962C8B-B14F-4D97-AF65-F5344CB8AC3E}">
        <p14:creationId xmlns:p14="http://schemas.microsoft.com/office/powerpoint/2010/main" val="319248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ubrik 1">
            <a:extLst>
              <a:ext uri="{FF2B5EF4-FFF2-40B4-BE49-F238E27FC236}">
                <a16:creationId xmlns:a16="http://schemas.microsoft.com/office/drawing/2014/main" id="{03B8E57B-9613-7A4F-90F8-E52D05EB1940}"/>
              </a:ext>
            </a:extLst>
          </p:cNvPr>
          <p:cNvSpPr>
            <a:spLocks noGrp="1"/>
          </p:cNvSpPr>
          <p:nvPr>
            <p:ph type="title"/>
          </p:nvPr>
        </p:nvSpPr>
        <p:spPr>
          <a:xfrm>
            <a:off x="1143001" y="1676400"/>
            <a:ext cx="4038600" cy="3505200"/>
          </a:xfrm>
        </p:spPr>
        <p:txBody>
          <a:bodyPr anchor="t">
            <a:normAutofit/>
          </a:bodyPr>
          <a:lstStyle/>
          <a:p>
            <a:r>
              <a:rPr lang="sv-SE" sz="4000" dirty="0"/>
              <a:t>Brahman &amp; Atman </a:t>
            </a:r>
          </a:p>
        </p:txBody>
      </p:sp>
      <p:sp>
        <p:nvSpPr>
          <p:cNvPr id="3" name="Platshållare för innehåll 2">
            <a:extLst>
              <a:ext uri="{FF2B5EF4-FFF2-40B4-BE49-F238E27FC236}">
                <a16:creationId xmlns:a16="http://schemas.microsoft.com/office/drawing/2014/main" id="{5675D01E-F826-EA48-9E1E-04EA76BAEA57}"/>
              </a:ext>
            </a:extLst>
          </p:cNvPr>
          <p:cNvSpPr>
            <a:spLocks noGrp="1"/>
          </p:cNvSpPr>
          <p:nvPr>
            <p:ph idx="1"/>
          </p:nvPr>
        </p:nvSpPr>
        <p:spPr>
          <a:xfrm>
            <a:off x="5181601" y="1157287"/>
            <a:ext cx="6305549" cy="4357687"/>
          </a:xfrm>
        </p:spPr>
        <p:txBody>
          <a:bodyPr>
            <a:normAutofit/>
          </a:bodyPr>
          <a:lstStyle/>
          <a:p>
            <a:r>
              <a:rPr lang="sv-SE" dirty="0"/>
              <a:t>Brahman – den enda sanna verkligheten, evig och oföränderlig. Vissa ser detta so en personlig gud medans andra ser det som en ”ren existens” </a:t>
            </a:r>
          </a:p>
          <a:p>
            <a:r>
              <a:rPr lang="sv-SE" dirty="0"/>
              <a:t>Atman- Varje levande varelse bär med sig en del av det gudomliga i sig, dvs atman är en dal av Brahman. Andlig kärna. </a:t>
            </a:r>
          </a:p>
          <a:p>
            <a:endParaRPr lang="sv-SE" sz="2400" dirty="0">
              <a:solidFill>
                <a:schemeClr val="tx1">
                  <a:alpha val="55000"/>
                </a:schemeClr>
              </a:solidFill>
            </a:endParaRPr>
          </a:p>
        </p:txBody>
      </p:sp>
      <p:pic>
        <p:nvPicPr>
          <p:cNvPr id="2054" name="Picture 6" descr="hinduismen -">
            <a:extLst>
              <a:ext uri="{FF2B5EF4-FFF2-40B4-BE49-F238E27FC236}">
                <a16:creationId xmlns:a16="http://schemas.microsoft.com/office/drawing/2014/main" id="{1E2896C9-9360-0A4C-81AB-922142781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438400"/>
            <a:ext cx="23749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A1C8DEAA-054E-EC41-AE4C-23CD58CE5737}"/>
              </a:ext>
            </a:extLst>
          </p:cNvPr>
          <p:cNvSpPr>
            <a:spLocks noGrp="1"/>
          </p:cNvSpPr>
          <p:nvPr>
            <p:ph idx="4294967295"/>
          </p:nvPr>
        </p:nvSpPr>
        <p:spPr>
          <a:xfrm>
            <a:off x="838200" y="942975"/>
            <a:ext cx="10515600" cy="5233988"/>
          </a:xfrm>
        </p:spPr>
        <p:txBody>
          <a:bodyPr vert="horz" lIns="91440" tIns="45720" rIns="91440" bIns="45720" rtlCol="0">
            <a:normAutofit/>
          </a:bodyPr>
          <a:lstStyle/>
          <a:p>
            <a:r>
              <a:rPr lang="en-US" dirty="0"/>
              <a:t>Det </a:t>
            </a:r>
            <a:r>
              <a:rPr lang="en-US" dirty="0" err="1"/>
              <a:t>återfödande</a:t>
            </a:r>
            <a:r>
              <a:rPr lang="en-US" dirty="0"/>
              <a:t>, </a:t>
            </a:r>
            <a:r>
              <a:rPr lang="en-US" dirty="0" err="1"/>
              <a:t>eviga</a:t>
            </a:r>
            <a:r>
              <a:rPr lang="en-US" dirty="0"/>
              <a:t> </a:t>
            </a:r>
            <a:r>
              <a:rPr lang="en-US" dirty="0" err="1"/>
              <a:t>kretsloppet</a:t>
            </a:r>
            <a:r>
              <a:rPr lang="en-US" dirty="0"/>
              <a:t> – Samsara. I det </a:t>
            </a:r>
            <a:r>
              <a:rPr lang="en-US" dirty="0" err="1"/>
              <a:t>långa</a:t>
            </a:r>
            <a:r>
              <a:rPr lang="en-US" dirty="0"/>
              <a:t> </a:t>
            </a:r>
            <a:r>
              <a:rPr lang="en-US" dirty="0" err="1"/>
              <a:t>loppet</a:t>
            </a:r>
            <a:r>
              <a:rPr lang="en-US" dirty="0"/>
              <a:t> </a:t>
            </a:r>
            <a:r>
              <a:rPr lang="en-US" dirty="0" err="1"/>
              <a:t>en</a:t>
            </a:r>
            <a:r>
              <a:rPr lang="en-US" dirty="0"/>
              <a:t> pina </a:t>
            </a:r>
            <a:r>
              <a:rPr lang="en-US" dirty="0" err="1"/>
              <a:t>som</a:t>
            </a:r>
            <a:r>
              <a:rPr lang="en-US" dirty="0"/>
              <a:t> man </a:t>
            </a:r>
            <a:r>
              <a:rPr lang="en-US" dirty="0" err="1"/>
              <a:t>vill</a:t>
            </a:r>
            <a:r>
              <a:rPr lang="en-US" dirty="0"/>
              <a:t> </a:t>
            </a:r>
            <a:r>
              <a:rPr lang="en-US" dirty="0" err="1"/>
              <a:t>få</a:t>
            </a:r>
            <a:r>
              <a:rPr lang="en-US" dirty="0"/>
              <a:t> </a:t>
            </a:r>
            <a:r>
              <a:rPr lang="en-US" dirty="0" err="1"/>
              <a:t>ett</a:t>
            </a:r>
            <a:r>
              <a:rPr lang="en-US" dirty="0"/>
              <a:t> slut </a:t>
            </a:r>
            <a:r>
              <a:rPr lang="en-US" dirty="0" err="1"/>
              <a:t>på</a:t>
            </a:r>
            <a:r>
              <a:rPr lang="en-US" dirty="0"/>
              <a:t> – Moksha. </a:t>
            </a:r>
          </a:p>
          <a:p>
            <a:endParaRPr lang="en-US" dirty="0"/>
          </a:p>
          <a:p>
            <a:r>
              <a:rPr lang="en-US" dirty="0"/>
              <a:t>Karma – Det </a:t>
            </a:r>
            <a:r>
              <a:rPr lang="en-US" dirty="0" err="1"/>
              <a:t>som</a:t>
            </a:r>
            <a:r>
              <a:rPr lang="en-US" dirty="0"/>
              <a:t> </a:t>
            </a:r>
            <a:r>
              <a:rPr lang="en-US" dirty="0" err="1"/>
              <a:t>i</a:t>
            </a:r>
            <a:r>
              <a:rPr lang="en-US" dirty="0"/>
              <a:t> </a:t>
            </a:r>
            <a:r>
              <a:rPr lang="en-US" dirty="0" err="1"/>
              <a:t>första</a:t>
            </a:r>
            <a:r>
              <a:rPr lang="en-US" dirty="0"/>
              <a:t> hand </a:t>
            </a:r>
            <a:r>
              <a:rPr lang="en-US" dirty="0" err="1"/>
              <a:t>styr</a:t>
            </a:r>
            <a:r>
              <a:rPr lang="en-US" dirty="0"/>
              <a:t> </a:t>
            </a:r>
            <a:r>
              <a:rPr lang="en-US" dirty="0" err="1"/>
              <a:t>allt</a:t>
            </a:r>
            <a:r>
              <a:rPr lang="en-US" dirty="0"/>
              <a:t> </a:t>
            </a:r>
            <a:r>
              <a:rPr lang="en-US" dirty="0" err="1"/>
              <a:t>levandes</a:t>
            </a:r>
            <a:r>
              <a:rPr lang="en-US" dirty="0"/>
              <a:t> </a:t>
            </a:r>
            <a:r>
              <a:rPr lang="en-US" dirty="0" err="1"/>
              <a:t>återfödsel</a:t>
            </a:r>
            <a:r>
              <a:rPr lang="en-US" dirty="0"/>
              <a:t> </a:t>
            </a:r>
            <a:r>
              <a:rPr lang="en-US" dirty="0" err="1"/>
              <a:t>är</a:t>
            </a:r>
            <a:r>
              <a:rPr lang="en-US" dirty="0"/>
              <a:t> karma. </a:t>
            </a:r>
            <a:r>
              <a:rPr lang="en-US" dirty="0" err="1"/>
              <a:t>Dvs</a:t>
            </a:r>
            <a:r>
              <a:rPr lang="en-US" dirty="0"/>
              <a:t> </a:t>
            </a:r>
            <a:r>
              <a:rPr lang="en-US" dirty="0" err="1"/>
              <a:t>konsekvenserna</a:t>
            </a:r>
            <a:r>
              <a:rPr lang="en-US" dirty="0"/>
              <a:t> av </a:t>
            </a:r>
            <a:r>
              <a:rPr lang="en-US" dirty="0" err="1"/>
              <a:t>ens</a:t>
            </a:r>
            <a:r>
              <a:rPr lang="en-US" dirty="0"/>
              <a:t> </a:t>
            </a:r>
            <a:r>
              <a:rPr lang="en-US" dirty="0" err="1"/>
              <a:t>handlande</a:t>
            </a:r>
            <a:r>
              <a:rPr lang="en-US" dirty="0"/>
              <a:t>. Detta </a:t>
            </a:r>
            <a:r>
              <a:rPr lang="en-US" dirty="0" err="1"/>
              <a:t>är</a:t>
            </a:r>
            <a:r>
              <a:rPr lang="en-US" dirty="0"/>
              <a:t> </a:t>
            </a:r>
            <a:r>
              <a:rPr lang="en-US" dirty="0" err="1"/>
              <a:t>tydligast</a:t>
            </a:r>
            <a:r>
              <a:rPr lang="en-US" dirty="0"/>
              <a:t> </a:t>
            </a:r>
            <a:r>
              <a:rPr lang="en-US" dirty="0" err="1"/>
              <a:t>för</a:t>
            </a:r>
            <a:r>
              <a:rPr lang="en-US" dirty="0"/>
              <a:t> </a:t>
            </a:r>
            <a:r>
              <a:rPr lang="en-US" dirty="0" err="1"/>
              <a:t>människor</a:t>
            </a:r>
            <a:r>
              <a:rPr lang="en-US" dirty="0"/>
              <a:t>, </a:t>
            </a:r>
            <a:r>
              <a:rPr lang="en-US" dirty="0" err="1"/>
              <a:t>goda</a:t>
            </a:r>
            <a:r>
              <a:rPr lang="en-US" dirty="0"/>
              <a:t> </a:t>
            </a:r>
            <a:r>
              <a:rPr lang="en-US" dirty="0" err="1"/>
              <a:t>handlingar</a:t>
            </a:r>
            <a:r>
              <a:rPr lang="en-US" dirty="0"/>
              <a:t> </a:t>
            </a:r>
            <a:r>
              <a:rPr lang="en-US" dirty="0" err="1"/>
              <a:t>får</a:t>
            </a:r>
            <a:r>
              <a:rPr lang="en-US" dirty="0"/>
              <a:t> </a:t>
            </a:r>
            <a:r>
              <a:rPr lang="en-US" dirty="0" err="1"/>
              <a:t>goda</a:t>
            </a:r>
            <a:r>
              <a:rPr lang="en-US" dirty="0"/>
              <a:t> </a:t>
            </a:r>
            <a:r>
              <a:rPr lang="en-US" dirty="0" err="1"/>
              <a:t>konsekvenser</a:t>
            </a:r>
            <a:r>
              <a:rPr lang="en-US" dirty="0"/>
              <a:t> </a:t>
            </a:r>
            <a:r>
              <a:rPr lang="en-US" dirty="0" err="1"/>
              <a:t>och</a:t>
            </a:r>
            <a:r>
              <a:rPr lang="en-US" dirty="0"/>
              <a:t> </a:t>
            </a:r>
            <a:r>
              <a:rPr lang="en-US" dirty="0" err="1"/>
              <a:t>dåliga</a:t>
            </a:r>
            <a:r>
              <a:rPr lang="en-US" dirty="0"/>
              <a:t> </a:t>
            </a:r>
            <a:r>
              <a:rPr lang="en-US" dirty="0" err="1"/>
              <a:t>handlingar</a:t>
            </a:r>
            <a:r>
              <a:rPr lang="en-US" dirty="0"/>
              <a:t> ger </a:t>
            </a:r>
            <a:r>
              <a:rPr lang="en-US" dirty="0" err="1"/>
              <a:t>dåliga</a:t>
            </a:r>
            <a:r>
              <a:rPr lang="en-US" dirty="0"/>
              <a:t> </a:t>
            </a:r>
            <a:r>
              <a:rPr lang="en-US" dirty="0" err="1"/>
              <a:t>konsekvenser</a:t>
            </a:r>
            <a:r>
              <a:rPr lang="en-US" dirty="0"/>
              <a:t>, </a:t>
            </a:r>
            <a:r>
              <a:rPr lang="en-US" dirty="0" err="1"/>
              <a:t>varje</a:t>
            </a:r>
            <a:r>
              <a:rPr lang="en-US" dirty="0"/>
              <a:t> </a:t>
            </a:r>
            <a:r>
              <a:rPr lang="en-US" dirty="0" err="1"/>
              <a:t>människa</a:t>
            </a:r>
            <a:r>
              <a:rPr lang="en-US" dirty="0"/>
              <a:t> </a:t>
            </a:r>
            <a:r>
              <a:rPr lang="en-US" dirty="0" err="1"/>
              <a:t>skapar</a:t>
            </a:r>
            <a:r>
              <a:rPr lang="en-US" dirty="0"/>
              <a:t> </a:t>
            </a:r>
            <a:r>
              <a:rPr lang="en-US" dirty="0" err="1"/>
              <a:t>sina</a:t>
            </a:r>
            <a:r>
              <a:rPr lang="en-US" dirty="0"/>
              <a:t> </a:t>
            </a:r>
            <a:r>
              <a:rPr lang="en-US" dirty="0" err="1"/>
              <a:t>egna</a:t>
            </a:r>
            <a:r>
              <a:rPr lang="en-US" dirty="0"/>
              <a:t> </a:t>
            </a:r>
            <a:r>
              <a:rPr lang="en-US" dirty="0" err="1"/>
              <a:t>förutsättningar</a:t>
            </a:r>
            <a:r>
              <a:rPr lang="en-US" dirty="0"/>
              <a:t> till det liv hen har </a:t>
            </a:r>
            <a:r>
              <a:rPr lang="en-US" u="sng" dirty="0"/>
              <a:t>nu</a:t>
            </a:r>
            <a:r>
              <a:rPr lang="en-US" dirty="0"/>
              <a:t> </a:t>
            </a:r>
            <a:r>
              <a:rPr lang="en-US" dirty="0" err="1"/>
              <a:t>och</a:t>
            </a:r>
            <a:r>
              <a:rPr lang="en-US" dirty="0"/>
              <a:t> </a:t>
            </a:r>
            <a:r>
              <a:rPr lang="en-US" dirty="0" err="1"/>
              <a:t>kommer</a:t>
            </a:r>
            <a:r>
              <a:rPr lang="en-US" dirty="0"/>
              <a:t> ha </a:t>
            </a:r>
            <a:r>
              <a:rPr lang="en-US" u="sng" dirty="0" err="1"/>
              <a:t>framtiden</a:t>
            </a:r>
            <a:r>
              <a:rPr lang="en-US" dirty="0"/>
              <a:t>. Du </a:t>
            </a:r>
            <a:r>
              <a:rPr lang="en-US" dirty="0" err="1"/>
              <a:t>skördar</a:t>
            </a:r>
            <a:r>
              <a:rPr lang="en-US" dirty="0"/>
              <a:t> </a:t>
            </a:r>
            <a:r>
              <a:rPr lang="en-US" dirty="0" err="1"/>
              <a:t>vad</a:t>
            </a:r>
            <a:r>
              <a:rPr lang="en-US" dirty="0"/>
              <a:t> du </a:t>
            </a:r>
            <a:r>
              <a:rPr lang="en-US" dirty="0" err="1"/>
              <a:t>sår</a:t>
            </a:r>
            <a:r>
              <a:rPr lang="en-US" dirty="0"/>
              <a:t>. </a:t>
            </a:r>
          </a:p>
          <a:p>
            <a:endParaRPr lang="en-US" dirty="0"/>
          </a:p>
        </p:txBody>
      </p:sp>
    </p:spTree>
    <p:extLst>
      <p:ext uri="{BB962C8B-B14F-4D97-AF65-F5344CB8AC3E}">
        <p14:creationId xmlns:p14="http://schemas.microsoft.com/office/powerpoint/2010/main" val="21203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8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5" descr="Samsara.jpg">
            <a:extLst>
              <a:ext uri="{FF2B5EF4-FFF2-40B4-BE49-F238E27FC236}">
                <a16:creationId xmlns:a16="http://schemas.microsoft.com/office/drawing/2014/main" id="{4251C108-F5CD-404C-9414-2CB15ED9E842}"/>
              </a:ext>
            </a:extLst>
          </p:cNvPr>
          <p:cNvPicPr>
            <a:picLocks noGrp="1" noChangeAspect="1"/>
          </p:cNvPicPr>
          <p:nvPr>
            <p:ph idx="1"/>
          </p:nvPr>
        </p:nvPicPr>
        <p:blipFill>
          <a:blip r:embed="rId2" cstate="print"/>
          <a:stretch>
            <a:fillRect/>
          </a:stretch>
        </p:blipFill>
        <p:spPr>
          <a:xfrm>
            <a:off x="3116820" y="643467"/>
            <a:ext cx="5958359" cy="5571066"/>
          </a:xfrm>
          <a:prstGeom prst="rect">
            <a:avLst/>
          </a:prstGeom>
        </p:spPr>
      </p:pic>
    </p:spTree>
    <p:extLst>
      <p:ext uri="{BB962C8B-B14F-4D97-AF65-F5344CB8AC3E}">
        <p14:creationId xmlns:p14="http://schemas.microsoft.com/office/powerpoint/2010/main" val="249452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6C1E5DA4-A16D-BB44-9CE6-63749F3C6BAC}"/>
              </a:ext>
            </a:extLst>
          </p:cNvPr>
          <p:cNvSpPr>
            <a:spLocks noGrp="1"/>
          </p:cNvSpPr>
          <p:nvPr>
            <p:ph type="title"/>
          </p:nvPr>
        </p:nvSpPr>
        <p:spPr>
          <a:xfrm>
            <a:off x="841248" y="548640"/>
            <a:ext cx="3600860" cy="5431536"/>
          </a:xfrm>
        </p:spPr>
        <p:txBody>
          <a:bodyPr>
            <a:normAutofit/>
          </a:bodyPr>
          <a:lstStyle/>
          <a:p>
            <a:r>
              <a:rPr lang="sv-SE" sz="5400" dirty="0"/>
              <a:t>Rent och orent. </a:t>
            </a:r>
            <a:br>
              <a:rPr lang="sv-SE" sz="5400" dirty="0"/>
            </a:br>
            <a:endParaRPr lang="sv-SE" sz="5400" dirty="0"/>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89642A0-688D-2748-9725-5506606DB92A}"/>
              </a:ext>
            </a:extLst>
          </p:cNvPr>
          <p:cNvSpPr>
            <a:spLocks noGrp="1"/>
          </p:cNvSpPr>
          <p:nvPr>
            <p:ph idx="1"/>
          </p:nvPr>
        </p:nvSpPr>
        <p:spPr>
          <a:xfrm>
            <a:off x="5126418" y="552091"/>
            <a:ext cx="6224335" cy="5431536"/>
          </a:xfrm>
        </p:spPr>
        <p:txBody>
          <a:bodyPr anchor="ctr">
            <a:normAutofit/>
          </a:bodyPr>
          <a:lstStyle/>
          <a:p>
            <a:r>
              <a:rPr lang="sv-SE" dirty="0"/>
              <a:t>Den sanna verkligheten – Brahman är absolut ren. Men människan utsätts ständigt för olika former av orenhet. </a:t>
            </a:r>
          </a:p>
          <a:p>
            <a:r>
              <a:rPr lang="sv-SE" dirty="0"/>
              <a:t>Allt som kommer ur kroppen är orent – alla kroppsvätskor – menstruation och förlossning mycket orena. All hantering av döda kroppar, mänskliga och djur är också ytterst orent. </a:t>
            </a:r>
          </a:p>
          <a:p>
            <a:endParaRPr lang="sv-SE" dirty="0"/>
          </a:p>
          <a:p>
            <a:endParaRPr lang="sv-SE" sz="2200" dirty="0"/>
          </a:p>
        </p:txBody>
      </p:sp>
    </p:spTree>
    <p:extLst>
      <p:ext uri="{BB962C8B-B14F-4D97-AF65-F5344CB8AC3E}">
        <p14:creationId xmlns:p14="http://schemas.microsoft.com/office/powerpoint/2010/main" val="22029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5" descr="En bild som visar vatten, båt, utomhus, flod&#10;&#10;Automatiskt genererad beskrivning">
            <a:extLst>
              <a:ext uri="{FF2B5EF4-FFF2-40B4-BE49-F238E27FC236}">
                <a16:creationId xmlns:a16="http://schemas.microsoft.com/office/drawing/2014/main" id="{F424E788-FD7E-C044-8363-44E9FC4E4FBF}"/>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1157" r="18916"/>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ubrik 1">
            <a:extLst>
              <a:ext uri="{FF2B5EF4-FFF2-40B4-BE49-F238E27FC236}">
                <a16:creationId xmlns:a16="http://schemas.microsoft.com/office/drawing/2014/main" id="{FDD9631F-6035-B34D-995F-4638FFDBFB18}"/>
              </a:ext>
            </a:extLst>
          </p:cNvPr>
          <p:cNvSpPr>
            <a:spLocks noGrp="1"/>
          </p:cNvSpPr>
          <p:nvPr>
            <p:ph type="title"/>
          </p:nvPr>
        </p:nvSpPr>
        <p:spPr>
          <a:xfrm flipV="1">
            <a:off x="4914900" y="752726"/>
            <a:ext cx="693734" cy="45719"/>
          </a:xfrm>
        </p:spPr>
        <p:txBody>
          <a:bodyPr>
            <a:noAutofit/>
          </a:bodyPr>
          <a:lstStyle/>
          <a:p>
            <a:endParaRPr lang="sv-SE" sz="100" dirty="0">
              <a:solidFill>
                <a:srgbClr val="000000"/>
              </a:solidFill>
            </a:endParaRPr>
          </a:p>
        </p:txBody>
      </p:sp>
      <p:sp>
        <p:nvSpPr>
          <p:cNvPr id="3" name="Platshållare för innehåll 2">
            <a:extLst>
              <a:ext uri="{FF2B5EF4-FFF2-40B4-BE49-F238E27FC236}">
                <a16:creationId xmlns:a16="http://schemas.microsoft.com/office/drawing/2014/main" id="{25DA9F6E-CE12-684E-8558-2205643EB515}"/>
              </a:ext>
            </a:extLst>
          </p:cNvPr>
          <p:cNvSpPr>
            <a:spLocks noGrp="1"/>
          </p:cNvSpPr>
          <p:nvPr>
            <p:ph idx="1"/>
          </p:nvPr>
        </p:nvSpPr>
        <p:spPr>
          <a:xfrm>
            <a:off x="257175" y="228600"/>
            <a:ext cx="5540063" cy="5832373"/>
          </a:xfrm>
        </p:spPr>
        <p:txBody>
          <a:bodyPr anchor="ctr">
            <a:normAutofit fontScale="92500" lnSpcReduction="10000"/>
          </a:bodyPr>
          <a:lstStyle/>
          <a:p>
            <a:r>
              <a:rPr lang="sv-SE" dirty="0">
                <a:solidFill>
                  <a:srgbClr val="000000"/>
                </a:solidFill>
              </a:rPr>
              <a:t>Saker som renar – Vatten för bort orenhet, därav ska det vara rinnande vatten och inte stillastående som i en sjö eller ett badkar, rinnande vatten är därmed viktigt för att kunna rena människor och viktigast av alla är den heliga floden Ganges. </a:t>
            </a:r>
          </a:p>
          <a:p>
            <a:r>
              <a:rPr lang="sv-SE" dirty="0">
                <a:solidFill>
                  <a:srgbClr val="000000"/>
                </a:solidFill>
              </a:rPr>
              <a:t>Eld renar också, därav kremeras alla döda. </a:t>
            </a:r>
          </a:p>
          <a:p>
            <a:r>
              <a:rPr lang="sv-SE" dirty="0">
                <a:solidFill>
                  <a:srgbClr val="000000"/>
                </a:solidFill>
              </a:rPr>
              <a:t>Allt som kommer från en ko enar också, både mjölken </a:t>
            </a:r>
            <a:r>
              <a:rPr lang="sv-SE" dirty="0" err="1">
                <a:solidFill>
                  <a:srgbClr val="000000"/>
                </a:solidFill>
              </a:rPr>
              <a:t>oc</a:t>
            </a:r>
            <a:r>
              <a:rPr lang="sv-SE" dirty="0">
                <a:solidFill>
                  <a:srgbClr val="000000"/>
                </a:solidFill>
              </a:rPr>
              <a:t> gödseln. Kon är helig och kallas ofta ”den goda modern” eftersom hon ger mjölk, gödsel och bränsle. Men allt som kommer från döda kor är speciellt orent.  </a:t>
            </a:r>
          </a:p>
          <a:p>
            <a:pPr marL="0" indent="0">
              <a:buNone/>
            </a:pPr>
            <a:endParaRPr lang="sv-SE" sz="1900" dirty="0">
              <a:solidFill>
                <a:srgbClr val="000000"/>
              </a:solidFill>
            </a:endParaRPr>
          </a:p>
        </p:txBody>
      </p:sp>
      <p:sp>
        <p:nvSpPr>
          <p:cNvPr id="4" name="Rektangel 3">
            <a:extLst>
              <a:ext uri="{FF2B5EF4-FFF2-40B4-BE49-F238E27FC236}">
                <a16:creationId xmlns:a16="http://schemas.microsoft.com/office/drawing/2014/main" id="{71637A0E-9FCE-B14C-8300-279EC95989AD}"/>
              </a:ext>
            </a:extLst>
          </p:cNvPr>
          <p:cNvSpPr/>
          <p:nvPr/>
        </p:nvSpPr>
        <p:spPr>
          <a:xfrm>
            <a:off x="6711162" y="-784741"/>
            <a:ext cx="1436675" cy="369332"/>
          </a:xfrm>
          <a:prstGeom prst="rect">
            <a:avLst/>
          </a:prstGeom>
        </p:spPr>
        <p:txBody>
          <a:bodyPr wrap="none">
            <a:spAutoFit/>
          </a:bodyPr>
          <a:lstStyle/>
          <a:p>
            <a:pPr>
              <a:spcAft>
                <a:spcPts val="600"/>
              </a:spcAft>
            </a:pPr>
            <a:r>
              <a:rPr lang="sv-SE" dirty="0"/>
              <a:t>brahman gud</a:t>
            </a:r>
            <a:endParaRPr lang="sv-SE"/>
          </a:p>
        </p:txBody>
      </p:sp>
      <p:sp>
        <p:nvSpPr>
          <p:cNvPr id="7" name="textruta 6">
            <a:extLst>
              <a:ext uri="{FF2B5EF4-FFF2-40B4-BE49-F238E27FC236}">
                <a16:creationId xmlns:a16="http://schemas.microsoft.com/office/drawing/2014/main" id="{A4D9AABE-85AA-634A-95D6-D297A8C22E12}"/>
              </a:ext>
            </a:extLst>
          </p:cNvPr>
          <p:cNvSpPr txBox="1"/>
          <p:nvPr/>
        </p:nvSpPr>
        <p:spPr>
          <a:xfrm>
            <a:off x="9809313" y="6657945"/>
            <a:ext cx="2382382"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3" tooltip="http://en.wikipedia.org/wiki/File:Ganges_river_at_Varanasi_2008.jpeg">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sv-SE" sz="700">
              <a:solidFill>
                <a:srgbClr val="FFFFFF"/>
              </a:solidFill>
            </a:endParaRPr>
          </a:p>
        </p:txBody>
      </p:sp>
    </p:spTree>
    <p:extLst>
      <p:ext uri="{BB962C8B-B14F-4D97-AF65-F5344CB8AC3E}">
        <p14:creationId xmlns:p14="http://schemas.microsoft.com/office/powerpoint/2010/main" val="271072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1466</Words>
  <Application>Microsoft Office PowerPoint</Application>
  <PresentationFormat>Bredbild</PresentationFormat>
  <Paragraphs>113</Paragraphs>
  <Slides>20</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20</vt:i4>
      </vt:variant>
    </vt:vector>
  </HeadingPairs>
  <TitlesOfParts>
    <vt:vector size="24" baseType="lpstr">
      <vt:lpstr>Arial</vt:lpstr>
      <vt:lpstr>Calibri</vt:lpstr>
      <vt:lpstr>Calibri Light</vt:lpstr>
      <vt:lpstr>Office-tema</vt:lpstr>
      <vt:lpstr>Hinduism &amp; Buddhism  </vt:lpstr>
      <vt:lpstr>PowerPoint-presentation</vt:lpstr>
      <vt:lpstr>Hinduismens många rötter</vt:lpstr>
      <vt:lpstr>Äldst av dessa är Hinduismen.</vt:lpstr>
      <vt:lpstr>Brahman &amp; Atman </vt:lpstr>
      <vt:lpstr>PowerPoint-presentation</vt:lpstr>
      <vt:lpstr>PowerPoint-presentation</vt:lpstr>
      <vt:lpstr>Rent och orent.  </vt:lpstr>
      <vt:lpstr>PowerPoint-presentation</vt:lpstr>
      <vt:lpstr>Kastsystemet.  </vt:lpstr>
      <vt:lpstr>Jati-kast</vt:lpstr>
      <vt:lpstr>Synen på gudar och gudomlighet.  </vt:lpstr>
      <vt:lpstr>Gudar </vt:lpstr>
      <vt:lpstr>PowerPoint-presentation</vt:lpstr>
      <vt:lpstr>Heliga texter </vt:lpstr>
      <vt:lpstr>Veda-böckerna   </vt:lpstr>
      <vt:lpstr>PowerPoint-presentation</vt:lpstr>
      <vt:lpstr>Riktningar inom hinduismen.</vt:lpstr>
      <vt:lpstr>PowerPoint-presentation</vt:lpstr>
      <vt:lpstr>Livsstadier och livsmål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Hinduism &amp; Buddhism  </dc:title>
  <dc:creator>Microsoft Office User</dc:creator>
  <cp:lastModifiedBy>Svensson Patrik</cp:lastModifiedBy>
  <cp:revision>2</cp:revision>
  <dcterms:created xsi:type="dcterms:W3CDTF">2021-04-19T21:30:54Z</dcterms:created>
  <dcterms:modified xsi:type="dcterms:W3CDTF">2021-04-20T06:18:43Z</dcterms:modified>
</cp:coreProperties>
</file>