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2" r:id="rId3"/>
    <p:sldId id="263" r:id="rId4"/>
    <p:sldId id="266" r:id="rId5"/>
    <p:sldId id="270" r:id="rId6"/>
    <p:sldId id="285" r:id="rId7"/>
    <p:sldId id="274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</p:sldIdLst>
  <p:sldSz cx="9144000" cy="6858000" type="screen4x3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88657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6C330-9156-4B1D-AAEB-2A68C4AD453A}" type="doc">
      <dgm:prSet loTypeId="urn:microsoft.com/office/officeart/2005/8/layout/radial4" loCatId="relationship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sv-SE"/>
        </a:p>
      </dgm:t>
    </dgm:pt>
    <dgm:pt modelId="{FBCF847A-7D36-4FD6-8348-7ACDCEC5E210}">
      <dgm:prSet phldrT="[Text]"/>
      <dgm:spPr/>
      <dgm:t>
        <a:bodyPr/>
        <a:lstStyle/>
        <a:p>
          <a:r>
            <a:rPr lang="sv-SE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Hinduism</a:t>
          </a:r>
        </a:p>
      </dgm:t>
    </dgm:pt>
    <dgm:pt modelId="{B9D1BE5C-D863-4F0B-B5F8-A20BAB4AD9BD}" type="parTrans" cxnId="{D22839A9-8801-4A5A-B8CA-EE1D27FCB2EF}">
      <dgm:prSet/>
      <dgm:spPr/>
      <dgm:t>
        <a:bodyPr/>
        <a:lstStyle/>
        <a:p>
          <a:endParaRPr lang="sv-SE"/>
        </a:p>
      </dgm:t>
    </dgm:pt>
    <dgm:pt modelId="{20630F01-E67E-4201-84B0-94A6331AA0C3}" type="sibTrans" cxnId="{D22839A9-8801-4A5A-B8CA-EE1D27FCB2EF}">
      <dgm:prSet/>
      <dgm:spPr/>
      <dgm:t>
        <a:bodyPr/>
        <a:lstStyle/>
        <a:p>
          <a:endParaRPr lang="sv-SE"/>
        </a:p>
      </dgm:t>
    </dgm:pt>
    <dgm:pt modelId="{BF4AC792-1460-451A-96B9-A96A04A0A04A}">
      <dgm:prSet phldrT="[Text]" custT="1"/>
      <dgm:spPr/>
      <dgm:t>
        <a:bodyPr/>
        <a:lstStyle/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Nordindisk</a:t>
          </a:r>
        </a:p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kultur</a:t>
          </a:r>
        </a:p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(”ur-invånare”)</a:t>
          </a:r>
        </a:p>
      </dgm:t>
    </dgm:pt>
    <dgm:pt modelId="{205F1873-34BE-476B-9933-C525C1233353}" type="parTrans" cxnId="{6B4F3888-E6FA-4F5E-A77C-534799F20E3D}">
      <dgm:prSet/>
      <dgm:spPr/>
      <dgm:t>
        <a:bodyPr/>
        <a:lstStyle/>
        <a:p>
          <a:endParaRPr lang="sv-SE"/>
        </a:p>
      </dgm:t>
    </dgm:pt>
    <dgm:pt modelId="{5B657FFE-1386-4934-A7A0-DF7FB038491E}" type="sibTrans" cxnId="{6B4F3888-E6FA-4F5E-A77C-534799F20E3D}">
      <dgm:prSet/>
      <dgm:spPr/>
      <dgm:t>
        <a:bodyPr/>
        <a:lstStyle/>
        <a:p>
          <a:endParaRPr lang="sv-SE"/>
        </a:p>
      </dgm:t>
    </dgm:pt>
    <dgm:pt modelId="{BDAC5521-5B7F-4723-A820-83FACA0E4512}">
      <dgm:prSet phldrT="[Text]" custT="1"/>
      <dgm:spPr/>
      <dgm:t>
        <a:bodyPr/>
        <a:lstStyle/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Sydindisk</a:t>
          </a:r>
        </a:p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kultur</a:t>
          </a:r>
        </a:p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(Dravidisk)</a:t>
          </a:r>
        </a:p>
      </dgm:t>
    </dgm:pt>
    <dgm:pt modelId="{B9AF88B5-C4CD-48CE-B526-FE2067034D7B}" type="parTrans" cxnId="{D0695923-DA53-4D59-9125-1D4FBC38D114}">
      <dgm:prSet/>
      <dgm:spPr/>
      <dgm:t>
        <a:bodyPr/>
        <a:lstStyle/>
        <a:p>
          <a:endParaRPr lang="sv-SE"/>
        </a:p>
      </dgm:t>
    </dgm:pt>
    <dgm:pt modelId="{DEF9306E-62BA-4E44-831B-CC055D9BE207}" type="sibTrans" cxnId="{D0695923-DA53-4D59-9125-1D4FBC38D114}">
      <dgm:prSet/>
      <dgm:spPr/>
      <dgm:t>
        <a:bodyPr/>
        <a:lstStyle/>
        <a:p>
          <a:endParaRPr lang="sv-SE"/>
        </a:p>
      </dgm:t>
    </dgm:pt>
    <dgm:pt modelId="{A8C09645-5B57-4BF5-BF8B-E3208FD03FB7}">
      <dgm:prSet phldrT="[Text]" custT="1"/>
      <dgm:spPr/>
      <dgm:t>
        <a:bodyPr/>
        <a:lstStyle/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Induskultur</a:t>
          </a:r>
        </a:p>
      </dgm:t>
    </dgm:pt>
    <dgm:pt modelId="{6C45D754-1E32-499E-B4F5-27C441B46A06}" type="parTrans" cxnId="{15DDB14F-AC74-4966-A8B0-597DBF4841E4}">
      <dgm:prSet/>
      <dgm:spPr/>
      <dgm:t>
        <a:bodyPr/>
        <a:lstStyle/>
        <a:p>
          <a:endParaRPr lang="sv-SE"/>
        </a:p>
      </dgm:t>
    </dgm:pt>
    <dgm:pt modelId="{9ECB1A9E-063D-472D-B81C-782401E11685}" type="sibTrans" cxnId="{15DDB14F-AC74-4966-A8B0-597DBF4841E4}">
      <dgm:prSet/>
      <dgm:spPr/>
      <dgm:t>
        <a:bodyPr/>
        <a:lstStyle/>
        <a:p>
          <a:endParaRPr lang="sv-SE"/>
        </a:p>
      </dgm:t>
    </dgm:pt>
    <dgm:pt modelId="{62D4D921-744F-4EB2-AE34-B623231F42E4}">
      <dgm:prSet phldrT="[Text]" custT="1"/>
      <dgm:spPr/>
      <dgm:t>
        <a:bodyPr/>
        <a:lstStyle/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Vedisk kultur</a:t>
          </a:r>
        </a:p>
      </dgm:t>
    </dgm:pt>
    <dgm:pt modelId="{BD571FC5-41B4-41EE-83E4-0F362C076FC5}" type="parTrans" cxnId="{F261FDF6-EED8-45C6-AFC6-9082D289B8D5}">
      <dgm:prSet/>
      <dgm:spPr/>
      <dgm:t>
        <a:bodyPr/>
        <a:lstStyle/>
        <a:p>
          <a:endParaRPr lang="sv-SE"/>
        </a:p>
      </dgm:t>
    </dgm:pt>
    <dgm:pt modelId="{886EC932-9745-4744-82F8-E37093F3271A}" type="sibTrans" cxnId="{F261FDF6-EED8-45C6-AFC6-9082D289B8D5}">
      <dgm:prSet/>
      <dgm:spPr/>
      <dgm:t>
        <a:bodyPr/>
        <a:lstStyle/>
        <a:p>
          <a:endParaRPr lang="sv-SE"/>
        </a:p>
      </dgm:t>
    </dgm:pt>
    <dgm:pt modelId="{275790C0-1E3D-406B-9D21-267A8F1160E3}">
      <dgm:prSet phldrT="[Text]" custT="1"/>
      <dgm:spPr/>
      <dgm:t>
        <a:bodyPr/>
        <a:lstStyle/>
        <a:p>
          <a:r>
            <a:rPr lang="sv-SE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Asketiska rörelser</a:t>
          </a:r>
        </a:p>
      </dgm:t>
    </dgm:pt>
    <dgm:pt modelId="{C64442B9-DB00-4061-98EA-84FD75BD8517}" type="parTrans" cxnId="{72C3C07E-37AE-4C92-8104-B8945D6FB419}">
      <dgm:prSet/>
      <dgm:spPr/>
      <dgm:t>
        <a:bodyPr/>
        <a:lstStyle/>
        <a:p>
          <a:endParaRPr lang="sv-SE"/>
        </a:p>
      </dgm:t>
    </dgm:pt>
    <dgm:pt modelId="{56526591-5A7B-4174-989C-3111EA59FD9C}" type="sibTrans" cxnId="{72C3C07E-37AE-4C92-8104-B8945D6FB419}">
      <dgm:prSet/>
      <dgm:spPr/>
      <dgm:t>
        <a:bodyPr/>
        <a:lstStyle/>
        <a:p>
          <a:endParaRPr lang="sv-SE"/>
        </a:p>
      </dgm:t>
    </dgm:pt>
    <dgm:pt modelId="{D8AC4687-F955-4286-83E6-0CF295315463}" type="pres">
      <dgm:prSet presAssocID="{4486C330-9156-4B1D-AAEB-2A68C4AD453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5D10F1-A17E-4BDF-8632-0B42DD08D975}" type="pres">
      <dgm:prSet presAssocID="{FBCF847A-7D36-4FD6-8348-7ACDCEC5E210}" presName="centerShape" presStyleLbl="node0" presStyleIdx="0" presStyleCnt="1"/>
      <dgm:spPr/>
    </dgm:pt>
    <dgm:pt modelId="{D9D2186E-DDDD-40D6-9E01-BEDA5BC9FAC0}" type="pres">
      <dgm:prSet presAssocID="{205F1873-34BE-476B-9933-C525C1233353}" presName="parTrans" presStyleLbl="bgSibTrans2D1" presStyleIdx="0" presStyleCnt="5"/>
      <dgm:spPr/>
    </dgm:pt>
    <dgm:pt modelId="{266F62EA-2CA7-4E59-8845-8BCE16C8E9F9}" type="pres">
      <dgm:prSet presAssocID="{BF4AC792-1460-451A-96B9-A96A04A0A04A}" presName="node" presStyleLbl="node1" presStyleIdx="0" presStyleCnt="5">
        <dgm:presLayoutVars>
          <dgm:bulletEnabled val="1"/>
        </dgm:presLayoutVars>
      </dgm:prSet>
      <dgm:spPr/>
    </dgm:pt>
    <dgm:pt modelId="{00D18407-E963-4E59-9A98-E97C3819C068}" type="pres">
      <dgm:prSet presAssocID="{B9AF88B5-C4CD-48CE-B526-FE2067034D7B}" presName="parTrans" presStyleLbl="bgSibTrans2D1" presStyleIdx="1" presStyleCnt="5"/>
      <dgm:spPr/>
    </dgm:pt>
    <dgm:pt modelId="{61C32BD6-83A2-4DD2-A389-E5A3B3DDD296}" type="pres">
      <dgm:prSet presAssocID="{BDAC5521-5B7F-4723-A820-83FACA0E4512}" presName="node" presStyleLbl="node1" presStyleIdx="1" presStyleCnt="5">
        <dgm:presLayoutVars>
          <dgm:bulletEnabled val="1"/>
        </dgm:presLayoutVars>
      </dgm:prSet>
      <dgm:spPr/>
    </dgm:pt>
    <dgm:pt modelId="{9ADB46D4-8953-480F-A026-B38A56491DF5}" type="pres">
      <dgm:prSet presAssocID="{6C45D754-1E32-499E-B4F5-27C441B46A06}" presName="parTrans" presStyleLbl="bgSibTrans2D1" presStyleIdx="2" presStyleCnt="5"/>
      <dgm:spPr/>
    </dgm:pt>
    <dgm:pt modelId="{6F88EE7C-A860-4EDA-849C-1EBC37F330E0}" type="pres">
      <dgm:prSet presAssocID="{A8C09645-5B57-4BF5-BF8B-E3208FD03FB7}" presName="node" presStyleLbl="node1" presStyleIdx="2" presStyleCnt="5">
        <dgm:presLayoutVars>
          <dgm:bulletEnabled val="1"/>
        </dgm:presLayoutVars>
      </dgm:prSet>
      <dgm:spPr/>
    </dgm:pt>
    <dgm:pt modelId="{A3BDB9BC-3494-453C-B5C6-038C116910F2}" type="pres">
      <dgm:prSet presAssocID="{BD571FC5-41B4-41EE-83E4-0F362C076FC5}" presName="parTrans" presStyleLbl="bgSibTrans2D1" presStyleIdx="3" presStyleCnt="5"/>
      <dgm:spPr/>
    </dgm:pt>
    <dgm:pt modelId="{6B3AC0C8-652B-4B92-BFD1-0C3D0AB08983}" type="pres">
      <dgm:prSet presAssocID="{62D4D921-744F-4EB2-AE34-B623231F42E4}" presName="node" presStyleLbl="node1" presStyleIdx="3" presStyleCnt="5">
        <dgm:presLayoutVars>
          <dgm:bulletEnabled val="1"/>
        </dgm:presLayoutVars>
      </dgm:prSet>
      <dgm:spPr/>
    </dgm:pt>
    <dgm:pt modelId="{EF7EED74-D221-45A6-9095-02923DE28016}" type="pres">
      <dgm:prSet presAssocID="{C64442B9-DB00-4061-98EA-84FD75BD8517}" presName="parTrans" presStyleLbl="bgSibTrans2D1" presStyleIdx="4" presStyleCnt="5"/>
      <dgm:spPr/>
    </dgm:pt>
    <dgm:pt modelId="{59C73A44-1F73-4F95-8BE2-E6FE3A2F27BD}" type="pres">
      <dgm:prSet presAssocID="{275790C0-1E3D-406B-9D21-267A8F1160E3}" presName="node" presStyleLbl="node1" presStyleIdx="4" presStyleCnt="5">
        <dgm:presLayoutVars>
          <dgm:bulletEnabled val="1"/>
        </dgm:presLayoutVars>
      </dgm:prSet>
      <dgm:spPr/>
    </dgm:pt>
  </dgm:ptLst>
  <dgm:cxnLst>
    <dgm:cxn modelId="{918EC813-5721-483C-88A4-EED1F2D44048}" type="presOf" srcId="{6C45D754-1E32-499E-B4F5-27C441B46A06}" destId="{9ADB46D4-8953-480F-A026-B38A56491DF5}" srcOrd="0" destOrd="0" presId="urn:microsoft.com/office/officeart/2005/8/layout/radial4"/>
    <dgm:cxn modelId="{A5914720-B53E-44B3-B09E-41318FA2DE05}" type="presOf" srcId="{BDAC5521-5B7F-4723-A820-83FACA0E4512}" destId="{61C32BD6-83A2-4DD2-A389-E5A3B3DDD296}" srcOrd="0" destOrd="0" presId="urn:microsoft.com/office/officeart/2005/8/layout/radial4"/>
    <dgm:cxn modelId="{D0695923-DA53-4D59-9125-1D4FBC38D114}" srcId="{FBCF847A-7D36-4FD6-8348-7ACDCEC5E210}" destId="{BDAC5521-5B7F-4723-A820-83FACA0E4512}" srcOrd="1" destOrd="0" parTransId="{B9AF88B5-C4CD-48CE-B526-FE2067034D7B}" sibTransId="{DEF9306E-62BA-4E44-831B-CC055D9BE207}"/>
    <dgm:cxn modelId="{9DFEB75E-88F7-43CF-85D8-1CC7FE713874}" type="presOf" srcId="{C64442B9-DB00-4061-98EA-84FD75BD8517}" destId="{EF7EED74-D221-45A6-9095-02923DE28016}" srcOrd="0" destOrd="0" presId="urn:microsoft.com/office/officeart/2005/8/layout/radial4"/>
    <dgm:cxn modelId="{2D8B7862-2193-4CD7-BB7F-1DF6C50DF16E}" type="presOf" srcId="{62D4D921-744F-4EB2-AE34-B623231F42E4}" destId="{6B3AC0C8-652B-4B92-BFD1-0C3D0AB08983}" srcOrd="0" destOrd="0" presId="urn:microsoft.com/office/officeart/2005/8/layout/radial4"/>
    <dgm:cxn modelId="{A15FF86D-368F-4C14-9AA0-FDB8855F22DF}" type="presOf" srcId="{275790C0-1E3D-406B-9D21-267A8F1160E3}" destId="{59C73A44-1F73-4F95-8BE2-E6FE3A2F27BD}" srcOrd="0" destOrd="0" presId="urn:microsoft.com/office/officeart/2005/8/layout/radial4"/>
    <dgm:cxn modelId="{15DDB14F-AC74-4966-A8B0-597DBF4841E4}" srcId="{FBCF847A-7D36-4FD6-8348-7ACDCEC5E210}" destId="{A8C09645-5B57-4BF5-BF8B-E3208FD03FB7}" srcOrd="2" destOrd="0" parTransId="{6C45D754-1E32-499E-B4F5-27C441B46A06}" sibTransId="{9ECB1A9E-063D-472D-B81C-782401E11685}"/>
    <dgm:cxn modelId="{A30DE373-470C-4BB3-8B20-5E4D64C049B6}" type="presOf" srcId="{FBCF847A-7D36-4FD6-8348-7ACDCEC5E210}" destId="{F05D10F1-A17E-4BDF-8632-0B42DD08D975}" srcOrd="0" destOrd="0" presId="urn:microsoft.com/office/officeart/2005/8/layout/radial4"/>
    <dgm:cxn modelId="{72C3C07E-37AE-4C92-8104-B8945D6FB419}" srcId="{FBCF847A-7D36-4FD6-8348-7ACDCEC5E210}" destId="{275790C0-1E3D-406B-9D21-267A8F1160E3}" srcOrd="4" destOrd="0" parTransId="{C64442B9-DB00-4061-98EA-84FD75BD8517}" sibTransId="{56526591-5A7B-4174-989C-3111EA59FD9C}"/>
    <dgm:cxn modelId="{6B4F3888-E6FA-4F5E-A77C-534799F20E3D}" srcId="{FBCF847A-7D36-4FD6-8348-7ACDCEC5E210}" destId="{BF4AC792-1460-451A-96B9-A96A04A0A04A}" srcOrd="0" destOrd="0" parTransId="{205F1873-34BE-476B-9933-C525C1233353}" sibTransId="{5B657FFE-1386-4934-A7A0-DF7FB038491E}"/>
    <dgm:cxn modelId="{A402B7A0-CDE7-47C0-8C21-A66375DC3145}" type="presOf" srcId="{205F1873-34BE-476B-9933-C525C1233353}" destId="{D9D2186E-DDDD-40D6-9E01-BEDA5BC9FAC0}" srcOrd="0" destOrd="0" presId="urn:microsoft.com/office/officeart/2005/8/layout/radial4"/>
    <dgm:cxn modelId="{D22839A9-8801-4A5A-B8CA-EE1D27FCB2EF}" srcId="{4486C330-9156-4B1D-AAEB-2A68C4AD453A}" destId="{FBCF847A-7D36-4FD6-8348-7ACDCEC5E210}" srcOrd="0" destOrd="0" parTransId="{B9D1BE5C-D863-4F0B-B5F8-A20BAB4AD9BD}" sibTransId="{20630F01-E67E-4201-84B0-94A6331AA0C3}"/>
    <dgm:cxn modelId="{7FC736B9-5CAE-4B37-9593-5EB74651CFBC}" type="presOf" srcId="{A8C09645-5B57-4BF5-BF8B-E3208FD03FB7}" destId="{6F88EE7C-A860-4EDA-849C-1EBC37F330E0}" srcOrd="0" destOrd="0" presId="urn:microsoft.com/office/officeart/2005/8/layout/radial4"/>
    <dgm:cxn modelId="{313882CD-2143-4B75-82D0-7ADC87B8A93C}" type="presOf" srcId="{4486C330-9156-4B1D-AAEB-2A68C4AD453A}" destId="{D8AC4687-F955-4286-83E6-0CF295315463}" srcOrd="0" destOrd="0" presId="urn:microsoft.com/office/officeart/2005/8/layout/radial4"/>
    <dgm:cxn modelId="{87C093EF-6F60-402B-B233-C700EC993644}" type="presOf" srcId="{B9AF88B5-C4CD-48CE-B526-FE2067034D7B}" destId="{00D18407-E963-4E59-9A98-E97C3819C068}" srcOrd="0" destOrd="0" presId="urn:microsoft.com/office/officeart/2005/8/layout/radial4"/>
    <dgm:cxn modelId="{FB2356F0-BA9D-45D2-8A6E-AECB5038E0DD}" type="presOf" srcId="{BF4AC792-1460-451A-96B9-A96A04A0A04A}" destId="{266F62EA-2CA7-4E59-8845-8BCE16C8E9F9}" srcOrd="0" destOrd="0" presId="urn:microsoft.com/office/officeart/2005/8/layout/radial4"/>
    <dgm:cxn modelId="{F261FDF6-EED8-45C6-AFC6-9082D289B8D5}" srcId="{FBCF847A-7D36-4FD6-8348-7ACDCEC5E210}" destId="{62D4D921-744F-4EB2-AE34-B623231F42E4}" srcOrd="3" destOrd="0" parTransId="{BD571FC5-41B4-41EE-83E4-0F362C076FC5}" sibTransId="{886EC932-9745-4744-82F8-E37093F3271A}"/>
    <dgm:cxn modelId="{E58182FB-5F84-43C0-8345-F854872B23C1}" type="presOf" srcId="{BD571FC5-41B4-41EE-83E4-0F362C076FC5}" destId="{A3BDB9BC-3494-453C-B5C6-038C116910F2}" srcOrd="0" destOrd="0" presId="urn:microsoft.com/office/officeart/2005/8/layout/radial4"/>
    <dgm:cxn modelId="{7C92AE1B-BE87-4EF7-AE23-C4392134D949}" type="presParOf" srcId="{D8AC4687-F955-4286-83E6-0CF295315463}" destId="{F05D10F1-A17E-4BDF-8632-0B42DD08D975}" srcOrd="0" destOrd="0" presId="urn:microsoft.com/office/officeart/2005/8/layout/radial4"/>
    <dgm:cxn modelId="{20E9C00D-1B53-4242-B713-6EFA7032AE79}" type="presParOf" srcId="{D8AC4687-F955-4286-83E6-0CF295315463}" destId="{D9D2186E-DDDD-40D6-9E01-BEDA5BC9FAC0}" srcOrd="1" destOrd="0" presId="urn:microsoft.com/office/officeart/2005/8/layout/radial4"/>
    <dgm:cxn modelId="{947CEF96-D71B-42E3-A821-C27981A7B9D8}" type="presParOf" srcId="{D8AC4687-F955-4286-83E6-0CF295315463}" destId="{266F62EA-2CA7-4E59-8845-8BCE16C8E9F9}" srcOrd="2" destOrd="0" presId="urn:microsoft.com/office/officeart/2005/8/layout/radial4"/>
    <dgm:cxn modelId="{158DEC86-F7D0-4714-BAA4-FEC787E1DBF2}" type="presParOf" srcId="{D8AC4687-F955-4286-83E6-0CF295315463}" destId="{00D18407-E963-4E59-9A98-E97C3819C068}" srcOrd="3" destOrd="0" presId="urn:microsoft.com/office/officeart/2005/8/layout/radial4"/>
    <dgm:cxn modelId="{1B9588ED-2116-4DC0-8C4A-C31033529A6A}" type="presParOf" srcId="{D8AC4687-F955-4286-83E6-0CF295315463}" destId="{61C32BD6-83A2-4DD2-A389-E5A3B3DDD296}" srcOrd="4" destOrd="0" presId="urn:microsoft.com/office/officeart/2005/8/layout/radial4"/>
    <dgm:cxn modelId="{490EDC2B-01B9-43DE-8ED5-770214B80B78}" type="presParOf" srcId="{D8AC4687-F955-4286-83E6-0CF295315463}" destId="{9ADB46D4-8953-480F-A026-B38A56491DF5}" srcOrd="5" destOrd="0" presId="urn:microsoft.com/office/officeart/2005/8/layout/radial4"/>
    <dgm:cxn modelId="{2B097896-6631-4093-BF35-5FE21A15C07B}" type="presParOf" srcId="{D8AC4687-F955-4286-83E6-0CF295315463}" destId="{6F88EE7C-A860-4EDA-849C-1EBC37F330E0}" srcOrd="6" destOrd="0" presId="urn:microsoft.com/office/officeart/2005/8/layout/radial4"/>
    <dgm:cxn modelId="{BAF761CC-911B-40A0-B2C1-9D713B590023}" type="presParOf" srcId="{D8AC4687-F955-4286-83E6-0CF295315463}" destId="{A3BDB9BC-3494-453C-B5C6-038C116910F2}" srcOrd="7" destOrd="0" presId="urn:microsoft.com/office/officeart/2005/8/layout/radial4"/>
    <dgm:cxn modelId="{73201CAF-730B-4B74-B656-3B3A49F25960}" type="presParOf" srcId="{D8AC4687-F955-4286-83E6-0CF295315463}" destId="{6B3AC0C8-652B-4B92-BFD1-0C3D0AB08983}" srcOrd="8" destOrd="0" presId="urn:microsoft.com/office/officeart/2005/8/layout/radial4"/>
    <dgm:cxn modelId="{F2F1F1C4-4CE2-422B-9E7E-FBBC6FD55570}" type="presParOf" srcId="{D8AC4687-F955-4286-83E6-0CF295315463}" destId="{EF7EED74-D221-45A6-9095-02923DE28016}" srcOrd="9" destOrd="0" presId="urn:microsoft.com/office/officeart/2005/8/layout/radial4"/>
    <dgm:cxn modelId="{DC59BDD9-3913-4514-A63A-CC753B475E28}" type="presParOf" srcId="{D8AC4687-F955-4286-83E6-0CF295315463}" destId="{59C73A44-1F73-4F95-8BE2-E6FE3A2F27B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156CD-FB37-4396-82F8-582D902AF815}" type="doc">
      <dgm:prSet loTypeId="urn:microsoft.com/office/officeart/2005/8/layout/lProcess2" loCatId="list" qsTypeId="urn:microsoft.com/office/officeart/2005/8/quickstyle/simple1#1" qsCatId="simple" csTypeId="urn:microsoft.com/office/officeart/2005/8/colors/colorful4" csCatId="colorful" phldr="1"/>
      <dgm:spPr/>
      <dgm:t>
        <a:bodyPr/>
        <a:lstStyle/>
        <a:p>
          <a:endParaRPr lang="sv-SE"/>
        </a:p>
      </dgm:t>
    </dgm:pt>
    <dgm:pt modelId="{2214180C-3F39-4BCD-919C-85978E930555}">
      <dgm:prSet phldrT="[Text]"/>
      <dgm:spPr/>
      <dgm:t>
        <a:bodyPr/>
        <a:lstStyle/>
        <a:p>
          <a:r>
            <a:rPr lang="sv-SE" dirty="0">
              <a:latin typeface="Arial" pitchFamily="34" charset="0"/>
              <a:cs typeface="Arial" pitchFamily="34" charset="0"/>
            </a:rPr>
            <a:t>Livsstadium</a:t>
          </a:r>
        </a:p>
      </dgm:t>
    </dgm:pt>
    <dgm:pt modelId="{B4A6E518-80FB-416E-8D2E-81EA3945AC87}" type="parTrans" cxnId="{9AB5DC1E-6888-47BC-8EA7-D1C61D1F890E}">
      <dgm:prSet/>
      <dgm:spPr/>
      <dgm:t>
        <a:bodyPr/>
        <a:lstStyle/>
        <a:p>
          <a:endParaRPr lang="sv-SE"/>
        </a:p>
      </dgm:t>
    </dgm:pt>
    <dgm:pt modelId="{289A79A1-B8A8-4912-86FE-0304D8361ACD}" type="sibTrans" cxnId="{9AB5DC1E-6888-47BC-8EA7-D1C61D1F890E}">
      <dgm:prSet/>
      <dgm:spPr/>
      <dgm:t>
        <a:bodyPr/>
        <a:lstStyle/>
        <a:p>
          <a:endParaRPr lang="sv-SE"/>
        </a:p>
      </dgm:t>
    </dgm:pt>
    <dgm:pt modelId="{13C97316-819D-436B-AEDA-3556FF88FFB9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Familjefar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CD41A1E-E413-4936-98E4-EE1D4F88188C}" type="parTrans" cxnId="{92CB181B-5D64-4395-81AF-D4BE59FE2E77}">
      <dgm:prSet/>
      <dgm:spPr/>
      <dgm:t>
        <a:bodyPr/>
        <a:lstStyle/>
        <a:p>
          <a:endParaRPr lang="sv-SE"/>
        </a:p>
      </dgm:t>
    </dgm:pt>
    <dgm:pt modelId="{E5CCB1D9-0845-4CB9-9179-26629F79F654}" type="sibTrans" cxnId="{92CB181B-5D64-4395-81AF-D4BE59FE2E77}">
      <dgm:prSet/>
      <dgm:spPr/>
      <dgm:t>
        <a:bodyPr/>
        <a:lstStyle/>
        <a:p>
          <a:endParaRPr lang="sv-SE"/>
        </a:p>
      </dgm:t>
    </dgm:pt>
    <dgm:pt modelId="{5D11DF8E-7741-42D8-8AF9-150789622386}">
      <dgm:prSet phldrT="[Text]"/>
      <dgm:spPr/>
      <dgm:t>
        <a:bodyPr/>
        <a:lstStyle/>
        <a:p>
          <a:r>
            <a:rPr lang="sv-SE" dirty="0">
              <a:latin typeface="Arial" pitchFamily="34" charset="0"/>
              <a:cs typeface="Arial" pitchFamily="34" charset="0"/>
            </a:rPr>
            <a:t>Livsmål</a:t>
          </a:r>
        </a:p>
      </dgm:t>
    </dgm:pt>
    <dgm:pt modelId="{8D93B2A3-BB79-4486-87B8-9984284BAC56}" type="parTrans" cxnId="{F7197627-3004-46C2-B49C-02157731B0B0}">
      <dgm:prSet/>
      <dgm:spPr/>
      <dgm:t>
        <a:bodyPr/>
        <a:lstStyle/>
        <a:p>
          <a:endParaRPr lang="sv-SE"/>
        </a:p>
      </dgm:t>
    </dgm:pt>
    <dgm:pt modelId="{5D521AE4-4A9E-424B-B6F1-5A0F16CCD278}" type="sibTrans" cxnId="{F7197627-3004-46C2-B49C-02157731B0B0}">
      <dgm:prSet/>
      <dgm:spPr/>
      <dgm:t>
        <a:bodyPr/>
        <a:lstStyle/>
        <a:p>
          <a:endParaRPr lang="sv-SE"/>
        </a:p>
      </dgm:t>
    </dgm:pt>
    <dgm:pt modelId="{6A26B590-A5DE-4000-ABA3-254BDEA35C7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Dharma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F8321B-3880-4034-AE2C-E3287890D5B4}" type="parTrans" cxnId="{2EB4DF49-A462-4B24-844D-97E488795C08}">
      <dgm:prSet/>
      <dgm:spPr/>
      <dgm:t>
        <a:bodyPr/>
        <a:lstStyle/>
        <a:p>
          <a:endParaRPr lang="sv-SE"/>
        </a:p>
      </dgm:t>
    </dgm:pt>
    <dgm:pt modelId="{4ED36307-835E-432B-BB08-1A2A4E0AF6E5}" type="sibTrans" cxnId="{2EB4DF49-A462-4B24-844D-97E488795C08}">
      <dgm:prSet/>
      <dgm:spPr/>
      <dgm:t>
        <a:bodyPr/>
        <a:lstStyle/>
        <a:p>
          <a:endParaRPr lang="sv-SE"/>
        </a:p>
      </dgm:t>
    </dgm:pt>
    <dgm:pt modelId="{5A89D966-DFFD-41CF-9819-43E484A72A5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Dharma &amp; Artha &amp; Kama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A6DDDCC-E200-4E4F-B3F8-ACA05A3B186A}" type="parTrans" cxnId="{3C2B6A87-2D6A-460E-9F20-78CE839D1214}">
      <dgm:prSet/>
      <dgm:spPr/>
      <dgm:t>
        <a:bodyPr/>
        <a:lstStyle/>
        <a:p>
          <a:endParaRPr lang="sv-SE"/>
        </a:p>
      </dgm:t>
    </dgm:pt>
    <dgm:pt modelId="{2A9200EE-BBD9-42B7-BE1D-FBC9426FC4A6}" type="sibTrans" cxnId="{3C2B6A87-2D6A-460E-9F20-78CE839D1214}">
      <dgm:prSet/>
      <dgm:spPr/>
      <dgm:t>
        <a:bodyPr/>
        <a:lstStyle/>
        <a:p>
          <a:endParaRPr lang="sv-SE"/>
        </a:p>
      </dgm:t>
    </dgm:pt>
    <dgm:pt modelId="{C772DB37-D390-4150-950A-DED293541A1D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Skogsbo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16C7936-C0BD-42E2-8AAD-D9DBB7292B97}" type="parTrans" cxnId="{E6582518-6C15-4092-8B66-6A8AE0DAAACC}">
      <dgm:prSet/>
      <dgm:spPr/>
      <dgm:t>
        <a:bodyPr/>
        <a:lstStyle/>
        <a:p>
          <a:endParaRPr lang="sv-SE"/>
        </a:p>
      </dgm:t>
    </dgm:pt>
    <dgm:pt modelId="{585D5057-152F-4EB3-9A8D-B69FE1A5603D}" type="sibTrans" cxnId="{E6582518-6C15-4092-8B66-6A8AE0DAAACC}">
      <dgm:prSet/>
      <dgm:spPr/>
      <dgm:t>
        <a:bodyPr/>
        <a:lstStyle/>
        <a:p>
          <a:endParaRPr lang="sv-SE"/>
        </a:p>
      </dgm:t>
    </dgm:pt>
    <dgm:pt modelId="{EA2B5933-AF17-404B-B2F8-EC8E11FD74D6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Asket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A3FB699-BFF9-419B-AB80-FB5FCBD2EA89}" type="parTrans" cxnId="{F38A0780-92C9-411E-BBB8-10DFA4941D96}">
      <dgm:prSet/>
      <dgm:spPr/>
      <dgm:t>
        <a:bodyPr/>
        <a:lstStyle/>
        <a:p>
          <a:endParaRPr lang="sv-SE"/>
        </a:p>
      </dgm:t>
    </dgm:pt>
    <dgm:pt modelId="{84DF6D58-0736-4C04-B1E7-2A8ACAD9E435}" type="sibTrans" cxnId="{F38A0780-92C9-411E-BBB8-10DFA4941D96}">
      <dgm:prSet/>
      <dgm:spPr/>
      <dgm:t>
        <a:bodyPr/>
        <a:lstStyle/>
        <a:p>
          <a:endParaRPr lang="sv-SE"/>
        </a:p>
      </dgm:t>
    </dgm:pt>
    <dgm:pt modelId="{8B2F5ECB-A5D7-4FF6-B195-7C68992B848E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Moksha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CF4B446-6E4D-4070-AF15-DC0BE4948700}" type="parTrans" cxnId="{2274198D-5BB7-4A9E-9B07-1C02EC489804}">
      <dgm:prSet/>
      <dgm:spPr/>
      <dgm:t>
        <a:bodyPr/>
        <a:lstStyle/>
        <a:p>
          <a:endParaRPr lang="sv-SE"/>
        </a:p>
      </dgm:t>
    </dgm:pt>
    <dgm:pt modelId="{76DB7F8C-4929-4110-8D63-0F9BFA247A40}" type="sibTrans" cxnId="{2274198D-5BB7-4A9E-9B07-1C02EC489804}">
      <dgm:prSet/>
      <dgm:spPr/>
      <dgm:t>
        <a:bodyPr/>
        <a:lstStyle/>
        <a:p>
          <a:endParaRPr lang="sv-SE"/>
        </a:p>
      </dgm:t>
    </dgm:pt>
    <dgm:pt modelId="{BBC89B2D-8E08-4C17-914D-E85EADE0E3A6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Moksha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884383A-B4D6-4B46-BEA4-1E0E0856056E}" type="sibTrans" cxnId="{1D11949E-6407-4B99-A385-05926CCD3A6E}">
      <dgm:prSet/>
      <dgm:spPr/>
      <dgm:t>
        <a:bodyPr/>
        <a:lstStyle/>
        <a:p>
          <a:endParaRPr lang="sv-SE"/>
        </a:p>
      </dgm:t>
    </dgm:pt>
    <dgm:pt modelId="{426223DA-9E37-4227-8F9A-B7A5B864C723}" type="parTrans" cxnId="{1D11949E-6407-4B99-A385-05926CCD3A6E}">
      <dgm:prSet/>
      <dgm:spPr/>
      <dgm:t>
        <a:bodyPr/>
        <a:lstStyle/>
        <a:p>
          <a:endParaRPr lang="sv-SE"/>
        </a:p>
      </dgm:t>
    </dgm:pt>
    <dgm:pt modelId="{5402C3F0-0EF5-4A46-8C24-7A78B72A9F0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v-SE" sz="18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Lärjunge</a:t>
          </a:r>
          <a:endParaRPr lang="sv-SE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08B7D8F-4467-440C-BC7F-6628CDEECF7D}" type="sibTrans" cxnId="{4E3E5B3D-F071-4DB8-B603-E15A7968579C}">
      <dgm:prSet/>
      <dgm:spPr/>
      <dgm:t>
        <a:bodyPr/>
        <a:lstStyle/>
        <a:p>
          <a:endParaRPr lang="sv-SE"/>
        </a:p>
      </dgm:t>
    </dgm:pt>
    <dgm:pt modelId="{1D6B6CA9-BE0F-4010-83E8-46159E5032D4}" type="parTrans" cxnId="{4E3E5B3D-F071-4DB8-B603-E15A7968579C}">
      <dgm:prSet/>
      <dgm:spPr/>
      <dgm:t>
        <a:bodyPr/>
        <a:lstStyle/>
        <a:p>
          <a:endParaRPr lang="sv-SE"/>
        </a:p>
      </dgm:t>
    </dgm:pt>
    <dgm:pt modelId="{DEDC1B57-0877-4853-8BE7-4B839AC3B2D3}" type="pres">
      <dgm:prSet presAssocID="{95B156CD-FB37-4396-82F8-582D902AF815}" presName="theList" presStyleCnt="0">
        <dgm:presLayoutVars>
          <dgm:dir/>
          <dgm:animLvl val="lvl"/>
          <dgm:resizeHandles val="exact"/>
        </dgm:presLayoutVars>
      </dgm:prSet>
      <dgm:spPr/>
    </dgm:pt>
    <dgm:pt modelId="{7CD573E4-3EB2-4054-88ED-18DEBBB5BB7E}" type="pres">
      <dgm:prSet presAssocID="{2214180C-3F39-4BCD-919C-85978E930555}" presName="compNode" presStyleCnt="0"/>
      <dgm:spPr/>
    </dgm:pt>
    <dgm:pt modelId="{E653E1E5-1337-4FEA-BD34-6B1412B8236C}" type="pres">
      <dgm:prSet presAssocID="{2214180C-3F39-4BCD-919C-85978E930555}" presName="aNode" presStyleLbl="bgShp" presStyleIdx="0" presStyleCnt="2"/>
      <dgm:spPr/>
    </dgm:pt>
    <dgm:pt modelId="{7E5C2513-7CCC-40F3-B0C5-5D1CB1451BFD}" type="pres">
      <dgm:prSet presAssocID="{2214180C-3F39-4BCD-919C-85978E930555}" presName="textNode" presStyleLbl="bgShp" presStyleIdx="0" presStyleCnt="2"/>
      <dgm:spPr/>
    </dgm:pt>
    <dgm:pt modelId="{67F661DC-BE45-4726-A428-8720DBD7F851}" type="pres">
      <dgm:prSet presAssocID="{2214180C-3F39-4BCD-919C-85978E930555}" presName="compChildNode" presStyleCnt="0"/>
      <dgm:spPr/>
    </dgm:pt>
    <dgm:pt modelId="{4EB30746-6827-4253-9475-F5A32CEA6E17}" type="pres">
      <dgm:prSet presAssocID="{2214180C-3F39-4BCD-919C-85978E930555}" presName="theInnerList" presStyleCnt="0"/>
      <dgm:spPr/>
    </dgm:pt>
    <dgm:pt modelId="{9E352368-F4A6-4670-B7FF-C879BA37BDD9}" type="pres">
      <dgm:prSet presAssocID="{5402C3F0-0EF5-4A46-8C24-7A78B72A9F0E}" presName="childNode" presStyleLbl="node1" presStyleIdx="0" presStyleCnt="8">
        <dgm:presLayoutVars>
          <dgm:bulletEnabled val="1"/>
        </dgm:presLayoutVars>
      </dgm:prSet>
      <dgm:spPr/>
    </dgm:pt>
    <dgm:pt modelId="{D3B6A725-687A-403E-A7EC-83D1805688AB}" type="pres">
      <dgm:prSet presAssocID="{5402C3F0-0EF5-4A46-8C24-7A78B72A9F0E}" presName="aSpace2" presStyleCnt="0"/>
      <dgm:spPr/>
    </dgm:pt>
    <dgm:pt modelId="{83B447D9-4BF6-4FA4-AF0C-191CE4BC6561}" type="pres">
      <dgm:prSet presAssocID="{13C97316-819D-436B-AEDA-3556FF88FFB9}" presName="childNode" presStyleLbl="node1" presStyleIdx="1" presStyleCnt="8">
        <dgm:presLayoutVars>
          <dgm:bulletEnabled val="1"/>
        </dgm:presLayoutVars>
      </dgm:prSet>
      <dgm:spPr/>
    </dgm:pt>
    <dgm:pt modelId="{B1A0B42D-5F70-4BB1-B4F9-326E2B941BBC}" type="pres">
      <dgm:prSet presAssocID="{13C97316-819D-436B-AEDA-3556FF88FFB9}" presName="aSpace2" presStyleCnt="0"/>
      <dgm:spPr/>
    </dgm:pt>
    <dgm:pt modelId="{CFF8408D-0DC5-4ADB-952A-FA16AA7AE8A2}" type="pres">
      <dgm:prSet presAssocID="{C772DB37-D390-4150-950A-DED293541A1D}" presName="childNode" presStyleLbl="node1" presStyleIdx="2" presStyleCnt="8">
        <dgm:presLayoutVars>
          <dgm:bulletEnabled val="1"/>
        </dgm:presLayoutVars>
      </dgm:prSet>
      <dgm:spPr/>
    </dgm:pt>
    <dgm:pt modelId="{1D3A881D-9A3B-4592-9DC5-E7E97A34FE41}" type="pres">
      <dgm:prSet presAssocID="{C772DB37-D390-4150-950A-DED293541A1D}" presName="aSpace2" presStyleCnt="0"/>
      <dgm:spPr/>
    </dgm:pt>
    <dgm:pt modelId="{98E95033-0525-46B8-9068-65A6EA9D9C73}" type="pres">
      <dgm:prSet presAssocID="{EA2B5933-AF17-404B-B2F8-EC8E11FD74D6}" presName="childNode" presStyleLbl="node1" presStyleIdx="3" presStyleCnt="8">
        <dgm:presLayoutVars>
          <dgm:bulletEnabled val="1"/>
        </dgm:presLayoutVars>
      </dgm:prSet>
      <dgm:spPr/>
    </dgm:pt>
    <dgm:pt modelId="{23834337-0F77-484C-8B16-DF99FC37D86A}" type="pres">
      <dgm:prSet presAssocID="{2214180C-3F39-4BCD-919C-85978E930555}" presName="aSpace" presStyleCnt="0"/>
      <dgm:spPr/>
    </dgm:pt>
    <dgm:pt modelId="{9F5B62F1-82EE-4F34-B6A6-BCBD34D7CC09}" type="pres">
      <dgm:prSet presAssocID="{5D11DF8E-7741-42D8-8AF9-150789622386}" presName="compNode" presStyleCnt="0"/>
      <dgm:spPr/>
    </dgm:pt>
    <dgm:pt modelId="{8BDE8E3F-F46D-44D3-85FC-1524EA235B08}" type="pres">
      <dgm:prSet presAssocID="{5D11DF8E-7741-42D8-8AF9-150789622386}" presName="aNode" presStyleLbl="bgShp" presStyleIdx="1" presStyleCnt="2"/>
      <dgm:spPr/>
    </dgm:pt>
    <dgm:pt modelId="{F03F1512-3C05-4F3E-A68A-DAEA23E5F4F5}" type="pres">
      <dgm:prSet presAssocID="{5D11DF8E-7741-42D8-8AF9-150789622386}" presName="textNode" presStyleLbl="bgShp" presStyleIdx="1" presStyleCnt="2"/>
      <dgm:spPr/>
    </dgm:pt>
    <dgm:pt modelId="{305A6EF1-5920-4249-A797-E5FF5CE70A5A}" type="pres">
      <dgm:prSet presAssocID="{5D11DF8E-7741-42D8-8AF9-150789622386}" presName="compChildNode" presStyleCnt="0"/>
      <dgm:spPr/>
    </dgm:pt>
    <dgm:pt modelId="{9E5A70B0-86AB-4458-926F-4117F37B96A2}" type="pres">
      <dgm:prSet presAssocID="{5D11DF8E-7741-42D8-8AF9-150789622386}" presName="theInnerList" presStyleCnt="0"/>
      <dgm:spPr/>
    </dgm:pt>
    <dgm:pt modelId="{23C9F9CC-83BE-486B-857F-D0BE62223EDF}" type="pres">
      <dgm:prSet presAssocID="{6A26B590-A5DE-4000-ABA3-254BDEA35C7D}" presName="childNode" presStyleLbl="node1" presStyleIdx="4" presStyleCnt="8">
        <dgm:presLayoutVars>
          <dgm:bulletEnabled val="1"/>
        </dgm:presLayoutVars>
      </dgm:prSet>
      <dgm:spPr/>
    </dgm:pt>
    <dgm:pt modelId="{E042DE85-9889-40F7-834A-5E3570FD10E1}" type="pres">
      <dgm:prSet presAssocID="{6A26B590-A5DE-4000-ABA3-254BDEA35C7D}" presName="aSpace2" presStyleCnt="0"/>
      <dgm:spPr/>
    </dgm:pt>
    <dgm:pt modelId="{06607487-A6FE-4DC1-AAF3-8F8B4204FB11}" type="pres">
      <dgm:prSet presAssocID="{5A89D966-DFFD-41CF-9819-43E484A72A5D}" presName="childNode" presStyleLbl="node1" presStyleIdx="5" presStyleCnt="8">
        <dgm:presLayoutVars>
          <dgm:bulletEnabled val="1"/>
        </dgm:presLayoutVars>
      </dgm:prSet>
      <dgm:spPr/>
    </dgm:pt>
    <dgm:pt modelId="{9C29944D-61F3-47F4-8D82-46E5427B91C6}" type="pres">
      <dgm:prSet presAssocID="{5A89D966-DFFD-41CF-9819-43E484A72A5D}" presName="aSpace2" presStyleCnt="0"/>
      <dgm:spPr/>
    </dgm:pt>
    <dgm:pt modelId="{B48009C8-B089-48C0-AB0F-521FA32A7403}" type="pres">
      <dgm:prSet presAssocID="{BBC89B2D-8E08-4C17-914D-E85EADE0E3A6}" presName="childNode" presStyleLbl="node1" presStyleIdx="6" presStyleCnt="8">
        <dgm:presLayoutVars>
          <dgm:bulletEnabled val="1"/>
        </dgm:presLayoutVars>
      </dgm:prSet>
      <dgm:spPr/>
    </dgm:pt>
    <dgm:pt modelId="{E29DDAE0-0E51-4975-8BE6-0DAE6CF98AC0}" type="pres">
      <dgm:prSet presAssocID="{BBC89B2D-8E08-4C17-914D-E85EADE0E3A6}" presName="aSpace2" presStyleCnt="0"/>
      <dgm:spPr/>
    </dgm:pt>
    <dgm:pt modelId="{C2E18B0B-B634-435E-823F-6F88FDE1110B}" type="pres">
      <dgm:prSet presAssocID="{8B2F5ECB-A5D7-4FF6-B195-7C68992B848E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3780F601-5B06-42DB-BD47-1542C22A8BB0}" type="presOf" srcId="{EA2B5933-AF17-404B-B2F8-EC8E11FD74D6}" destId="{98E95033-0525-46B8-9068-65A6EA9D9C73}" srcOrd="0" destOrd="0" presId="urn:microsoft.com/office/officeart/2005/8/layout/lProcess2"/>
    <dgm:cxn modelId="{E6582518-6C15-4092-8B66-6A8AE0DAAACC}" srcId="{2214180C-3F39-4BCD-919C-85978E930555}" destId="{C772DB37-D390-4150-950A-DED293541A1D}" srcOrd="2" destOrd="0" parTransId="{016C7936-C0BD-42E2-8AAD-D9DBB7292B97}" sibTransId="{585D5057-152F-4EB3-9A8D-B69FE1A5603D}"/>
    <dgm:cxn modelId="{92CB181B-5D64-4395-81AF-D4BE59FE2E77}" srcId="{2214180C-3F39-4BCD-919C-85978E930555}" destId="{13C97316-819D-436B-AEDA-3556FF88FFB9}" srcOrd="1" destOrd="0" parTransId="{6CD41A1E-E413-4936-98E4-EE1D4F88188C}" sibTransId="{E5CCB1D9-0845-4CB9-9179-26629F79F654}"/>
    <dgm:cxn modelId="{9AB5DC1E-6888-47BC-8EA7-D1C61D1F890E}" srcId="{95B156CD-FB37-4396-82F8-582D902AF815}" destId="{2214180C-3F39-4BCD-919C-85978E930555}" srcOrd="0" destOrd="0" parTransId="{B4A6E518-80FB-416E-8D2E-81EA3945AC87}" sibTransId="{289A79A1-B8A8-4912-86FE-0304D8361ACD}"/>
    <dgm:cxn modelId="{F7197627-3004-46C2-B49C-02157731B0B0}" srcId="{95B156CD-FB37-4396-82F8-582D902AF815}" destId="{5D11DF8E-7741-42D8-8AF9-150789622386}" srcOrd="1" destOrd="0" parTransId="{8D93B2A3-BB79-4486-87B8-9984284BAC56}" sibTransId="{5D521AE4-4A9E-424B-B6F1-5A0F16CCD278}"/>
    <dgm:cxn modelId="{7CB4562F-EF27-4A63-BE9E-8D61C2AF0616}" type="presOf" srcId="{2214180C-3F39-4BCD-919C-85978E930555}" destId="{E653E1E5-1337-4FEA-BD34-6B1412B8236C}" srcOrd="0" destOrd="0" presId="urn:microsoft.com/office/officeart/2005/8/layout/lProcess2"/>
    <dgm:cxn modelId="{D7F8BA30-7750-4A60-94DA-C269E32CF2CA}" type="presOf" srcId="{13C97316-819D-436B-AEDA-3556FF88FFB9}" destId="{83B447D9-4BF6-4FA4-AF0C-191CE4BC6561}" srcOrd="0" destOrd="0" presId="urn:microsoft.com/office/officeart/2005/8/layout/lProcess2"/>
    <dgm:cxn modelId="{3298863A-3B89-44BB-91A4-1114C38C17D8}" type="presOf" srcId="{5A89D966-DFFD-41CF-9819-43E484A72A5D}" destId="{06607487-A6FE-4DC1-AAF3-8F8B4204FB11}" srcOrd="0" destOrd="0" presId="urn:microsoft.com/office/officeart/2005/8/layout/lProcess2"/>
    <dgm:cxn modelId="{5301143D-895C-4A12-8E8B-A24417DB3E83}" type="presOf" srcId="{2214180C-3F39-4BCD-919C-85978E930555}" destId="{7E5C2513-7CCC-40F3-B0C5-5D1CB1451BFD}" srcOrd="1" destOrd="0" presId="urn:microsoft.com/office/officeart/2005/8/layout/lProcess2"/>
    <dgm:cxn modelId="{4E3E5B3D-F071-4DB8-B603-E15A7968579C}" srcId="{2214180C-3F39-4BCD-919C-85978E930555}" destId="{5402C3F0-0EF5-4A46-8C24-7A78B72A9F0E}" srcOrd="0" destOrd="0" parTransId="{1D6B6CA9-BE0F-4010-83E8-46159E5032D4}" sibTransId="{308B7D8F-4467-440C-BC7F-6628CDEECF7D}"/>
    <dgm:cxn modelId="{C2E9BB3F-0A3C-4BC1-AD16-DCF65DBF3F06}" type="presOf" srcId="{6A26B590-A5DE-4000-ABA3-254BDEA35C7D}" destId="{23C9F9CC-83BE-486B-857F-D0BE62223EDF}" srcOrd="0" destOrd="0" presId="urn:microsoft.com/office/officeart/2005/8/layout/lProcess2"/>
    <dgm:cxn modelId="{2EB4DF49-A462-4B24-844D-97E488795C08}" srcId="{5D11DF8E-7741-42D8-8AF9-150789622386}" destId="{6A26B590-A5DE-4000-ABA3-254BDEA35C7D}" srcOrd="0" destOrd="0" parTransId="{5FF8321B-3880-4034-AE2C-E3287890D5B4}" sibTransId="{4ED36307-835E-432B-BB08-1A2A4E0AF6E5}"/>
    <dgm:cxn modelId="{9F043E4B-2A11-4BE3-8CA3-E15F2E0FA585}" type="presOf" srcId="{BBC89B2D-8E08-4C17-914D-E85EADE0E3A6}" destId="{B48009C8-B089-48C0-AB0F-521FA32A7403}" srcOrd="0" destOrd="0" presId="urn:microsoft.com/office/officeart/2005/8/layout/lProcess2"/>
    <dgm:cxn modelId="{38152E6F-1DAC-405B-A28F-FA88E5E1E75C}" type="presOf" srcId="{5D11DF8E-7741-42D8-8AF9-150789622386}" destId="{8BDE8E3F-F46D-44D3-85FC-1524EA235B08}" srcOrd="0" destOrd="0" presId="urn:microsoft.com/office/officeart/2005/8/layout/lProcess2"/>
    <dgm:cxn modelId="{39A5807A-E828-44C5-8B12-2EAEBB5B1C35}" type="presOf" srcId="{95B156CD-FB37-4396-82F8-582D902AF815}" destId="{DEDC1B57-0877-4853-8BE7-4B839AC3B2D3}" srcOrd="0" destOrd="0" presId="urn:microsoft.com/office/officeart/2005/8/layout/lProcess2"/>
    <dgm:cxn modelId="{F38A0780-92C9-411E-BBB8-10DFA4941D96}" srcId="{2214180C-3F39-4BCD-919C-85978E930555}" destId="{EA2B5933-AF17-404B-B2F8-EC8E11FD74D6}" srcOrd="3" destOrd="0" parTransId="{6A3FB699-BFF9-419B-AB80-FB5FCBD2EA89}" sibTransId="{84DF6D58-0736-4C04-B1E7-2A8ACAD9E435}"/>
    <dgm:cxn modelId="{3C2B6A87-2D6A-460E-9F20-78CE839D1214}" srcId="{5D11DF8E-7741-42D8-8AF9-150789622386}" destId="{5A89D966-DFFD-41CF-9819-43E484A72A5D}" srcOrd="1" destOrd="0" parTransId="{FA6DDDCC-E200-4E4F-B3F8-ACA05A3B186A}" sibTransId="{2A9200EE-BBD9-42B7-BE1D-FBC9426FC4A6}"/>
    <dgm:cxn modelId="{D125088D-8152-4739-A414-E915CFCB4880}" type="presOf" srcId="{5402C3F0-0EF5-4A46-8C24-7A78B72A9F0E}" destId="{9E352368-F4A6-4670-B7FF-C879BA37BDD9}" srcOrd="0" destOrd="0" presId="urn:microsoft.com/office/officeart/2005/8/layout/lProcess2"/>
    <dgm:cxn modelId="{2274198D-5BB7-4A9E-9B07-1C02EC489804}" srcId="{5D11DF8E-7741-42D8-8AF9-150789622386}" destId="{8B2F5ECB-A5D7-4FF6-B195-7C68992B848E}" srcOrd="3" destOrd="0" parTransId="{1CF4B446-6E4D-4070-AF15-DC0BE4948700}" sibTransId="{76DB7F8C-4929-4110-8D63-0F9BFA247A40}"/>
    <dgm:cxn modelId="{1D11949E-6407-4B99-A385-05926CCD3A6E}" srcId="{5D11DF8E-7741-42D8-8AF9-150789622386}" destId="{BBC89B2D-8E08-4C17-914D-E85EADE0E3A6}" srcOrd="2" destOrd="0" parTransId="{426223DA-9E37-4227-8F9A-B7A5B864C723}" sibTransId="{2884383A-B4D6-4B46-BEA4-1E0E0856056E}"/>
    <dgm:cxn modelId="{F1894FD3-D258-4609-9E8E-1137AEA928DE}" type="presOf" srcId="{C772DB37-D390-4150-950A-DED293541A1D}" destId="{CFF8408D-0DC5-4ADB-952A-FA16AA7AE8A2}" srcOrd="0" destOrd="0" presId="urn:microsoft.com/office/officeart/2005/8/layout/lProcess2"/>
    <dgm:cxn modelId="{280D0CEB-15FE-4390-AA7F-BC77390C25B9}" type="presOf" srcId="{5D11DF8E-7741-42D8-8AF9-150789622386}" destId="{F03F1512-3C05-4F3E-A68A-DAEA23E5F4F5}" srcOrd="1" destOrd="0" presId="urn:microsoft.com/office/officeart/2005/8/layout/lProcess2"/>
    <dgm:cxn modelId="{BFA1BEF2-653C-4684-93A0-A88967FFAE2D}" type="presOf" srcId="{8B2F5ECB-A5D7-4FF6-B195-7C68992B848E}" destId="{C2E18B0B-B634-435E-823F-6F88FDE1110B}" srcOrd="0" destOrd="0" presId="urn:microsoft.com/office/officeart/2005/8/layout/lProcess2"/>
    <dgm:cxn modelId="{5AE70C18-371C-4140-B823-06BB5A991FAB}" type="presParOf" srcId="{DEDC1B57-0877-4853-8BE7-4B839AC3B2D3}" destId="{7CD573E4-3EB2-4054-88ED-18DEBBB5BB7E}" srcOrd="0" destOrd="0" presId="urn:microsoft.com/office/officeart/2005/8/layout/lProcess2"/>
    <dgm:cxn modelId="{B7F4E230-D366-4F35-8BC1-082481688C4C}" type="presParOf" srcId="{7CD573E4-3EB2-4054-88ED-18DEBBB5BB7E}" destId="{E653E1E5-1337-4FEA-BD34-6B1412B8236C}" srcOrd="0" destOrd="0" presId="urn:microsoft.com/office/officeart/2005/8/layout/lProcess2"/>
    <dgm:cxn modelId="{35705469-55EA-42B2-A947-64B22FACDBC3}" type="presParOf" srcId="{7CD573E4-3EB2-4054-88ED-18DEBBB5BB7E}" destId="{7E5C2513-7CCC-40F3-B0C5-5D1CB1451BFD}" srcOrd="1" destOrd="0" presId="urn:microsoft.com/office/officeart/2005/8/layout/lProcess2"/>
    <dgm:cxn modelId="{DEC645E5-59E7-436E-A7D9-68A39474701C}" type="presParOf" srcId="{7CD573E4-3EB2-4054-88ED-18DEBBB5BB7E}" destId="{67F661DC-BE45-4726-A428-8720DBD7F851}" srcOrd="2" destOrd="0" presId="urn:microsoft.com/office/officeart/2005/8/layout/lProcess2"/>
    <dgm:cxn modelId="{2C4E247D-A259-49A2-8B79-94DF2C08C0BA}" type="presParOf" srcId="{67F661DC-BE45-4726-A428-8720DBD7F851}" destId="{4EB30746-6827-4253-9475-F5A32CEA6E17}" srcOrd="0" destOrd="0" presId="urn:microsoft.com/office/officeart/2005/8/layout/lProcess2"/>
    <dgm:cxn modelId="{5413C11F-ED7F-4249-B053-980829EFB6C6}" type="presParOf" srcId="{4EB30746-6827-4253-9475-F5A32CEA6E17}" destId="{9E352368-F4A6-4670-B7FF-C879BA37BDD9}" srcOrd="0" destOrd="0" presId="urn:microsoft.com/office/officeart/2005/8/layout/lProcess2"/>
    <dgm:cxn modelId="{93360454-463D-4FCB-B16D-7488BC90A04E}" type="presParOf" srcId="{4EB30746-6827-4253-9475-F5A32CEA6E17}" destId="{D3B6A725-687A-403E-A7EC-83D1805688AB}" srcOrd="1" destOrd="0" presId="urn:microsoft.com/office/officeart/2005/8/layout/lProcess2"/>
    <dgm:cxn modelId="{DC72F748-EF6E-4A89-B243-E48ADB83C258}" type="presParOf" srcId="{4EB30746-6827-4253-9475-F5A32CEA6E17}" destId="{83B447D9-4BF6-4FA4-AF0C-191CE4BC6561}" srcOrd="2" destOrd="0" presId="urn:microsoft.com/office/officeart/2005/8/layout/lProcess2"/>
    <dgm:cxn modelId="{0DC5D347-5FA0-4229-94F3-A1D6E57242D5}" type="presParOf" srcId="{4EB30746-6827-4253-9475-F5A32CEA6E17}" destId="{B1A0B42D-5F70-4BB1-B4F9-326E2B941BBC}" srcOrd="3" destOrd="0" presId="urn:microsoft.com/office/officeart/2005/8/layout/lProcess2"/>
    <dgm:cxn modelId="{45D9A8CC-2E31-40B5-8C99-437E65FE5621}" type="presParOf" srcId="{4EB30746-6827-4253-9475-F5A32CEA6E17}" destId="{CFF8408D-0DC5-4ADB-952A-FA16AA7AE8A2}" srcOrd="4" destOrd="0" presId="urn:microsoft.com/office/officeart/2005/8/layout/lProcess2"/>
    <dgm:cxn modelId="{5E37AD53-1E71-4AEF-AA96-5DFD826BC097}" type="presParOf" srcId="{4EB30746-6827-4253-9475-F5A32CEA6E17}" destId="{1D3A881D-9A3B-4592-9DC5-E7E97A34FE41}" srcOrd="5" destOrd="0" presId="urn:microsoft.com/office/officeart/2005/8/layout/lProcess2"/>
    <dgm:cxn modelId="{076ED927-BCF9-4888-BD7F-CED2A2EED535}" type="presParOf" srcId="{4EB30746-6827-4253-9475-F5A32CEA6E17}" destId="{98E95033-0525-46B8-9068-65A6EA9D9C73}" srcOrd="6" destOrd="0" presId="urn:microsoft.com/office/officeart/2005/8/layout/lProcess2"/>
    <dgm:cxn modelId="{A0FC23CD-21B5-411F-A100-B8254458B8BC}" type="presParOf" srcId="{DEDC1B57-0877-4853-8BE7-4B839AC3B2D3}" destId="{23834337-0F77-484C-8B16-DF99FC37D86A}" srcOrd="1" destOrd="0" presId="urn:microsoft.com/office/officeart/2005/8/layout/lProcess2"/>
    <dgm:cxn modelId="{740C8EC4-971A-40A1-8652-D88D8E9AB8D8}" type="presParOf" srcId="{DEDC1B57-0877-4853-8BE7-4B839AC3B2D3}" destId="{9F5B62F1-82EE-4F34-B6A6-BCBD34D7CC09}" srcOrd="2" destOrd="0" presId="urn:microsoft.com/office/officeart/2005/8/layout/lProcess2"/>
    <dgm:cxn modelId="{7E855F02-FAF0-440F-9934-FCE68EF3D7E5}" type="presParOf" srcId="{9F5B62F1-82EE-4F34-B6A6-BCBD34D7CC09}" destId="{8BDE8E3F-F46D-44D3-85FC-1524EA235B08}" srcOrd="0" destOrd="0" presId="urn:microsoft.com/office/officeart/2005/8/layout/lProcess2"/>
    <dgm:cxn modelId="{7AECCF1C-EBEA-4F6C-B7BF-09E81253837A}" type="presParOf" srcId="{9F5B62F1-82EE-4F34-B6A6-BCBD34D7CC09}" destId="{F03F1512-3C05-4F3E-A68A-DAEA23E5F4F5}" srcOrd="1" destOrd="0" presId="urn:microsoft.com/office/officeart/2005/8/layout/lProcess2"/>
    <dgm:cxn modelId="{4AEA5BFF-F4F1-4022-968C-10D613EC0EB7}" type="presParOf" srcId="{9F5B62F1-82EE-4F34-B6A6-BCBD34D7CC09}" destId="{305A6EF1-5920-4249-A797-E5FF5CE70A5A}" srcOrd="2" destOrd="0" presId="urn:microsoft.com/office/officeart/2005/8/layout/lProcess2"/>
    <dgm:cxn modelId="{E2742A7C-9DB3-46A6-B48D-7B625127481C}" type="presParOf" srcId="{305A6EF1-5920-4249-A797-E5FF5CE70A5A}" destId="{9E5A70B0-86AB-4458-926F-4117F37B96A2}" srcOrd="0" destOrd="0" presId="urn:microsoft.com/office/officeart/2005/8/layout/lProcess2"/>
    <dgm:cxn modelId="{8A0B60FF-C163-42B3-8204-5AD413D5DF71}" type="presParOf" srcId="{9E5A70B0-86AB-4458-926F-4117F37B96A2}" destId="{23C9F9CC-83BE-486B-857F-D0BE62223EDF}" srcOrd="0" destOrd="0" presId="urn:microsoft.com/office/officeart/2005/8/layout/lProcess2"/>
    <dgm:cxn modelId="{2ACB750C-DABE-44AF-AF11-F24A776EAC08}" type="presParOf" srcId="{9E5A70B0-86AB-4458-926F-4117F37B96A2}" destId="{E042DE85-9889-40F7-834A-5E3570FD10E1}" srcOrd="1" destOrd="0" presId="urn:microsoft.com/office/officeart/2005/8/layout/lProcess2"/>
    <dgm:cxn modelId="{D56212A3-6B6B-422A-8C43-BD2AED368250}" type="presParOf" srcId="{9E5A70B0-86AB-4458-926F-4117F37B96A2}" destId="{06607487-A6FE-4DC1-AAF3-8F8B4204FB11}" srcOrd="2" destOrd="0" presId="urn:microsoft.com/office/officeart/2005/8/layout/lProcess2"/>
    <dgm:cxn modelId="{DD17AB00-9A87-4086-BF0D-A53D6BD9CCAF}" type="presParOf" srcId="{9E5A70B0-86AB-4458-926F-4117F37B96A2}" destId="{9C29944D-61F3-47F4-8D82-46E5427B91C6}" srcOrd="3" destOrd="0" presId="urn:microsoft.com/office/officeart/2005/8/layout/lProcess2"/>
    <dgm:cxn modelId="{AA4048CD-9A25-490D-B49E-6935888D214E}" type="presParOf" srcId="{9E5A70B0-86AB-4458-926F-4117F37B96A2}" destId="{B48009C8-B089-48C0-AB0F-521FA32A7403}" srcOrd="4" destOrd="0" presId="urn:microsoft.com/office/officeart/2005/8/layout/lProcess2"/>
    <dgm:cxn modelId="{32A1E6EF-8A31-44F2-ACC9-3B43E0449AB5}" type="presParOf" srcId="{9E5A70B0-86AB-4458-926F-4117F37B96A2}" destId="{E29DDAE0-0E51-4975-8BE6-0DAE6CF98AC0}" srcOrd="5" destOrd="0" presId="urn:microsoft.com/office/officeart/2005/8/layout/lProcess2"/>
    <dgm:cxn modelId="{E9CD37CC-17EB-4EE9-A5D2-C1304E543C77}" type="presParOf" srcId="{9E5A70B0-86AB-4458-926F-4117F37B96A2}" destId="{C2E18B0B-B634-435E-823F-6F88FDE1110B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86C330-9156-4B1D-AAEB-2A68C4AD453A}" type="doc">
      <dgm:prSet loTypeId="urn:microsoft.com/office/officeart/2005/8/layout/radial4" loCatId="relationship" qsTypeId="urn:microsoft.com/office/officeart/2005/8/quickstyle/simple1#1" qsCatId="simple" csTypeId="urn:microsoft.com/office/officeart/2005/8/colors/accent2_2" csCatId="accent2" phldr="1"/>
      <dgm:spPr/>
      <dgm:t>
        <a:bodyPr/>
        <a:lstStyle/>
        <a:p>
          <a:endParaRPr lang="sv-SE"/>
        </a:p>
      </dgm:t>
    </dgm:pt>
    <dgm:pt modelId="{FBCF847A-7D36-4FD6-8348-7ACDCEC5E210}">
      <dgm:prSet phldrT="[Text]"/>
      <dgm:spPr/>
      <dgm:t>
        <a:bodyPr/>
        <a:lstStyle/>
        <a:p>
          <a:r>
            <a:rPr lang="sv-SE" dirty="0">
              <a:latin typeface="Verdana" pitchFamily="34" charset="0"/>
            </a:rPr>
            <a:t>Hinduism</a:t>
          </a:r>
        </a:p>
      </dgm:t>
    </dgm:pt>
    <dgm:pt modelId="{B9D1BE5C-D863-4F0B-B5F8-A20BAB4AD9BD}" type="parTrans" cxnId="{D22839A9-8801-4A5A-B8CA-EE1D27FCB2EF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20630F01-E67E-4201-84B0-94A6331AA0C3}" type="sibTrans" cxnId="{D22839A9-8801-4A5A-B8CA-EE1D27FCB2EF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BF4AC792-1460-451A-96B9-A96A04A0A04A}">
      <dgm:prSet phldrT="[Text]"/>
      <dgm:spPr/>
      <dgm:t>
        <a:bodyPr/>
        <a:lstStyle/>
        <a:p>
          <a:r>
            <a:rPr lang="sv-SE" dirty="0">
              <a:latin typeface="Verdana" pitchFamily="34" charset="0"/>
            </a:rPr>
            <a:t>Indiska urinvånare</a:t>
          </a:r>
        </a:p>
      </dgm:t>
    </dgm:pt>
    <dgm:pt modelId="{205F1873-34BE-476B-9933-C525C1233353}" type="parTrans" cxnId="{6B4F3888-E6FA-4F5E-A77C-534799F20E3D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5B657FFE-1386-4934-A7A0-DF7FB038491E}" type="sibTrans" cxnId="{6B4F3888-E6FA-4F5E-A77C-534799F20E3D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BDAC5521-5B7F-4723-A820-83FACA0E4512}">
      <dgm:prSet phldrT="[Text]"/>
      <dgm:spPr/>
      <dgm:t>
        <a:bodyPr/>
        <a:lstStyle/>
        <a:p>
          <a:r>
            <a:rPr lang="sv-SE" dirty="0">
              <a:latin typeface="Verdana" pitchFamily="34" charset="0"/>
            </a:rPr>
            <a:t>Induskulturen</a:t>
          </a:r>
        </a:p>
      </dgm:t>
    </dgm:pt>
    <dgm:pt modelId="{B9AF88B5-C4CD-48CE-B526-FE2067034D7B}" type="parTrans" cxnId="{D0695923-DA53-4D59-9125-1D4FBC38D114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DEF9306E-62BA-4E44-831B-CC055D9BE207}" type="sibTrans" cxnId="{D0695923-DA53-4D59-9125-1D4FBC38D114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A8C09645-5B57-4BF5-BF8B-E3208FD03FB7}">
      <dgm:prSet phldrT="[Text]"/>
      <dgm:spPr/>
      <dgm:t>
        <a:bodyPr/>
        <a:lstStyle/>
        <a:p>
          <a:r>
            <a:rPr lang="sv-SE" dirty="0" err="1">
              <a:latin typeface="Verdana" pitchFamily="34" charset="0"/>
            </a:rPr>
            <a:t>Dravidisk</a:t>
          </a:r>
          <a:r>
            <a:rPr lang="sv-SE" dirty="0">
              <a:latin typeface="Verdana" pitchFamily="34" charset="0"/>
            </a:rPr>
            <a:t> kultur</a:t>
          </a:r>
        </a:p>
      </dgm:t>
    </dgm:pt>
    <dgm:pt modelId="{6C45D754-1E32-499E-B4F5-27C441B46A06}" type="parTrans" cxnId="{15DDB14F-AC74-4966-A8B0-597DBF4841E4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9ECB1A9E-063D-472D-B81C-782401E11685}" type="sibTrans" cxnId="{15DDB14F-AC74-4966-A8B0-597DBF4841E4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62D4D921-744F-4EB2-AE34-B623231F42E4}">
      <dgm:prSet phldrT="[Text]"/>
      <dgm:spPr/>
      <dgm:t>
        <a:bodyPr/>
        <a:lstStyle/>
        <a:p>
          <a:r>
            <a:rPr lang="sv-SE" dirty="0">
              <a:latin typeface="Verdana" pitchFamily="34" charset="0"/>
            </a:rPr>
            <a:t>Vedisk kultur</a:t>
          </a:r>
        </a:p>
      </dgm:t>
    </dgm:pt>
    <dgm:pt modelId="{BD571FC5-41B4-41EE-83E4-0F362C076FC5}" type="parTrans" cxnId="{F261FDF6-EED8-45C6-AFC6-9082D289B8D5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886EC932-9745-4744-82F8-E37093F3271A}" type="sibTrans" cxnId="{F261FDF6-EED8-45C6-AFC6-9082D289B8D5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275790C0-1E3D-406B-9D21-267A8F1160E3}">
      <dgm:prSet phldrT="[Text]"/>
      <dgm:spPr/>
      <dgm:t>
        <a:bodyPr/>
        <a:lstStyle/>
        <a:p>
          <a:r>
            <a:rPr lang="sv-SE" dirty="0">
              <a:latin typeface="Verdana" pitchFamily="34" charset="0"/>
            </a:rPr>
            <a:t>Asketiska rörelser</a:t>
          </a:r>
        </a:p>
      </dgm:t>
    </dgm:pt>
    <dgm:pt modelId="{C64442B9-DB00-4061-98EA-84FD75BD8517}" type="parTrans" cxnId="{72C3C07E-37AE-4C92-8104-B8945D6FB419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56526591-5A7B-4174-989C-3111EA59FD9C}" type="sibTrans" cxnId="{72C3C07E-37AE-4C92-8104-B8945D6FB419}">
      <dgm:prSet/>
      <dgm:spPr/>
      <dgm:t>
        <a:bodyPr/>
        <a:lstStyle/>
        <a:p>
          <a:endParaRPr lang="sv-SE">
            <a:latin typeface="Verdana" pitchFamily="34" charset="0"/>
          </a:endParaRPr>
        </a:p>
      </dgm:t>
    </dgm:pt>
    <dgm:pt modelId="{D8AC4687-F955-4286-83E6-0CF295315463}" type="pres">
      <dgm:prSet presAssocID="{4486C330-9156-4B1D-AAEB-2A68C4AD453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5D10F1-A17E-4BDF-8632-0B42DD08D975}" type="pres">
      <dgm:prSet presAssocID="{FBCF847A-7D36-4FD6-8348-7ACDCEC5E210}" presName="centerShape" presStyleLbl="node0" presStyleIdx="0" presStyleCnt="1"/>
      <dgm:spPr/>
    </dgm:pt>
    <dgm:pt modelId="{D9D2186E-DDDD-40D6-9E01-BEDA5BC9FAC0}" type="pres">
      <dgm:prSet presAssocID="{205F1873-34BE-476B-9933-C525C1233353}" presName="parTrans" presStyleLbl="bgSibTrans2D1" presStyleIdx="0" presStyleCnt="5"/>
      <dgm:spPr/>
    </dgm:pt>
    <dgm:pt modelId="{266F62EA-2CA7-4E59-8845-8BCE16C8E9F9}" type="pres">
      <dgm:prSet presAssocID="{BF4AC792-1460-451A-96B9-A96A04A0A04A}" presName="node" presStyleLbl="node1" presStyleIdx="0" presStyleCnt="5">
        <dgm:presLayoutVars>
          <dgm:bulletEnabled val="1"/>
        </dgm:presLayoutVars>
      </dgm:prSet>
      <dgm:spPr/>
    </dgm:pt>
    <dgm:pt modelId="{00D18407-E963-4E59-9A98-E97C3819C068}" type="pres">
      <dgm:prSet presAssocID="{B9AF88B5-C4CD-48CE-B526-FE2067034D7B}" presName="parTrans" presStyleLbl="bgSibTrans2D1" presStyleIdx="1" presStyleCnt="5"/>
      <dgm:spPr/>
    </dgm:pt>
    <dgm:pt modelId="{61C32BD6-83A2-4DD2-A389-E5A3B3DDD296}" type="pres">
      <dgm:prSet presAssocID="{BDAC5521-5B7F-4723-A820-83FACA0E4512}" presName="node" presStyleLbl="node1" presStyleIdx="1" presStyleCnt="5">
        <dgm:presLayoutVars>
          <dgm:bulletEnabled val="1"/>
        </dgm:presLayoutVars>
      </dgm:prSet>
      <dgm:spPr/>
    </dgm:pt>
    <dgm:pt modelId="{9ADB46D4-8953-480F-A026-B38A56491DF5}" type="pres">
      <dgm:prSet presAssocID="{6C45D754-1E32-499E-B4F5-27C441B46A06}" presName="parTrans" presStyleLbl="bgSibTrans2D1" presStyleIdx="2" presStyleCnt="5"/>
      <dgm:spPr/>
    </dgm:pt>
    <dgm:pt modelId="{6F88EE7C-A860-4EDA-849C-1EBC37F330E0}" type="pres">
      <dgm:prSet presAssocID="{A8C09645-5B57-4BF5-BF8B-E3208FD03FB7}" presName="node" presStyleLbl="node1" presStyleIdx="2" presStyleCnt="5">
        <dgm:presLayoutVars>
          <dgm:bulletEnabled val="1"/>
        </dgm:presLayoutVars>
      </dgm:prSet>
      <dgm:spPr/>
    </dgm:pt>
    <dgm:pt modelId="{A3BDB9BC-3494-453C-B5C6-038C116910F2}" type="pres">
      <dgm:prSet presAssocID="{BD571FC5-41B4-41EE-83E4-0F362C076FC5}" presName="parTrans" presStyleLbl="bgSibTrans2D1" presStyleIdx="3" presStyleCnt="5"/>
      <dgm:spPr/>
    </dgm:pt>
    <dgm:pt modelId="{6B3AC0C8-652B-4B92-BFD1-0C3D0AB08983}" type="pres">
      <dgm:prSet presAssocID="{62D4D921-744F-4EB2-AE34-B623231F42E4}" presName="node" presStyleLbl="node1" presStyleIdx="3" presStyleCnt="5">
        <dgm:presLayoutVars>
          <dgm:bulletEnabled val="1"/>
        </dgm:presLayoutVars>
      </dgm:prSet>
      <dgm:spPr/>
    </dgm:pt>
    <dgm:pt modelId="{EF7EED74-D221-45A6-9095-02923DE28016}" type="pres">
      <dgm:prSet presAssocID="{C64442B9-DB00-4061-98EA-84FD75BD8517}" presName="parTrans" presStyleLbl="bgSibTrans2D1" presStyleIdx="4" presStyleCnt="5"/>
      <dgm:spPr/>
    </dgm:pt>
    <dgm:pt modelId="{59C73A44-1F73-4F95-8BE2-E6FE3A2F27BD}" type="pres">
      <dgm:prSet presAssocID="{275790C0-1E3D-406B-9D21-267A8F1160E3}" presName="node" presStyleLbl="node1" presStyleIdx="4" presStyleCnt="5">
        <dgm:presLayoutVars>
          <dgm:bulletEnabled val="1"/>
        </dgm:presLayoutVars>
      </dgm:prSet>
      <dgm:spPr/>
    </dgm:pt>
  </dgm:ptLst>
  <dgm:cxnLst>
    <dgm:cxn modelId="{95E58A01-1BC5-49BC-8ACF-8993FDFA2917}" type="presOf" srcId="{B9AF88B5-C4CD-48CE-B526-FE2067034D7B}" destId="{00D18407-E963-4E59-9A98-E97C3819C068}" srcOrd="0" destOrd="0" presId="urn:microsoft.com/office/officeart/2005/8/layout/radial4"/>
    <dgm:cxn modelId="{3CD2AC09-6DE2-4789-BEEF-77F37B10899C}" type="presOf" srcId="{BDAC5521-5B7F-4723-A820-83FACA0E4512}" destId="{61C32BD6-83A2-4DD2-A389-E5A3B3DDD296}" srcOrd="0" destOrd="0" presId="urn:microsoft.com/office/officeart/2005/8/layout/radial4"/>
    <dgm:cxn modelId="{D0695923-DA53-4D59-9125-1D4FBC38D114}" srcId="{FBCF847A-7D36-4FD6-8348-7ACDCEC5E210}" destId="{BDAC5521-5B7F-4723-A820-83FACA0E4512}" srcOrd="1" destOrd="0" parTransId="{B9AF88B5-C4CD-48CE-B526-FE2067034D7B}" sibTransId="{DEF9306E-62BA-4E44-831B-CC055D9BE207}"/>
    <dgm:cxn modelId="{43ADEC35-740A-4003-A5D7-CB7EE95D6841}" type="presOf" srcId="{205F1873-34BE-476B-9933-C525C1233353}" destId="{D9D2186E-DDDD-40D6-9E01-BEDA5BC9FAC0}" srcOrd="0" destOrd="0" presId="urn:microsoft.com/office/officeart/2005/8/layout/radial4"/>
    <dgm:cxn modelId="{4541D161-7F0A-455C-B157-B39DAF920FB3}" type="presOf" srcId="{275790C0-1E3D-406B-9D21-267A8F1160E3}" destId="{59C73A44-1F73-4F95-8BE2-E6FE3A2F27BD}" srcOrd="0" destOrd="0" presId="urn:microsoft.com/office/officeart/2005/8/layout/radial4"/>
    <dgm:cxn modelId="{762F1266-6850-4ACE-8937-7F7A7748CDC6}" type="presOf" srcId="{6C45D754-1E32-499E-B4F5-27C441B46A06}" destId="{9ADB46D4-8953-480F-A026-B38A56491DF5}" srcOrd="0" destOrd="0" presId="urn:microsoft.com/office/officeart/2005/8/layout/radial4"/>
    <dgm:cxn modelId="{15DDB14F-AC74-4966-A8B0-597DBF4841E4}" srcId="{FBCF847A-7D36-4FD6-8348-7ACDCEC5E210}" destId="{A8C09645-5B57-4BF5-BF8B-E3208FD03FB7}" srcOrd="2" destOrd="0" parTransId="{6C45D754-1E32-499E-B4F5-27C441B46A06}" sibTransId="{9ECB1A9E-063D-472D-B81C-782401E11685}"/>
    <dgm:cxn modelId="{72C3C07E-37AE-4C92-8104-B8945D6FB419}" srcId="{FBCF847A-7D36-4FD6-8348-7ACDCEC5E210}" destId="{275790C0-1E3D-406B-9D21-267A8F1160E3}" srcOrd="4" destOrd="0" parTransId="{C64442B9-DB00-4061-98EA-84FD75BD8517}" sibTransId="{56526591-5A7B-4174-989C-3111EA59FD9C}"/>
    <dgm:cxn modelId="{E85C7784-F8D9-4DCE-BE58-57DB133D48B4}" type="presOf" srcId="{62D4D921-744F-4EB2-AE34-B623231F42E4}" destId="{6B3AC0C8-652B-4B92-BFD1-0C3D0AB08983}" srcOrd="0" destOrd="0" presId="urn:microsoft.com/office/officeart/2005/8/layout/radial4"/>
    <dgm:cxn modelId="{CFA5D487-E9A1-4664-B1C6-AF8D06029648}" type="presOf" srcId="{BF4AC792-1460-451A-96B9-A96A04A0A04A}" destId="{266F62EA-2CA7-4E59-8845-8BCE16C8E9F9}" srcOrd="0" destOrd="0" presId="urn:microsoft.com/office/officeart/2005/8/layout/radial4"/>
    <dgm:cxn modelId="{6B4F3888-E6FA-4F5E-A77C-534799F20E3D}" srcId="{FBCF847A-7D36-4FD6-8348-7ACDCEC5E210}" destId="{BF4AC792-1460-451A-96B9-A96A04A0A04A}" srcOrd="0" destOrd="0" parTransId="{205F1873-34BE-476B-9933-C525C1233353}" sibTransId="{5B657FFE-1386-4934-A7A0-DF7FB038491E}"/>
    <dgm:cxn modelId="{8060369A-0BA5-43B2-B8C5-AE13AF3E46D1}" type="presOf" srcId="{FBCF847A-7D36-4FD6-8348-7ACDCEC5E210}" destId="{F05D10F1-A17E-4BDF-8632-0B42DD08D975}" srcOrd="0" destOrd="0" presId="urn:microsoft.com/office/officeart/2005/8/layout/radial4"/>
    <dgm:cxn modelId="{02FE569F-931F-4223-AD59-FB3D97B3D5FE}" type="presOf" srcId="{BD571FC5-41B4-41EE-83E4-0F362C076FC5}" destId="{A3BDB9BC-3494-453C-B5C6-038C116910F2}" srcOrd="0" destOrd="0" presId="urn:microsoft.com/office/officeart/2005/8/layout/radial4"/>
    <dgm:cxn modelId="{D22839A9-8801-4A5A-B8CA-EE1D27FCB2EF}" srcId="{4486C330-9156-4B1D-AAEB-2A68C4AD453A}" destId="{FBCF847A-7D36-4FD6-8348-7ACDCEC5E210}" srcOrd="0" destOrd="0" parTransId="{B9D1BE5C-D863-4F0B-B5F8-A20BAB4AD9BD}" sibTransId="{20630F01-E67E-4201-84B0-94A6331AA0C3}"/>
    <dgm:cxn modelId="{8E3451D7-9082-481B-AF3A-D876FE460635}" type="presOf" srcId="{4486C330-9156-4B1D-AAEB-2A68C4AD453A}" destId="{D8AC4687-F955-4286-83E6-0CF295315463}" srcOrd="0" destOrd="0" presId="urn:microsoft.com/office/officeart/2005/8/layout/radial4"/>
    <dgm:cxn modelId="{C886D6D7-6118-4231-BC90-A51F2C87E3A3}" type="presOf" srcId="{A8C09645-5B57-4BF5-BF8B-E3208FD03FB7}" destId="{6F88EE7C-A860-4EDA-849C-1EBC37F330E0}" srcOrd="0" destOrd="0" presId="urn:microsoft.com/office/officeart/2005/8/layout/radial4"/>
    <dgm:cxn modelId="{D97C3FE4-2880-446B-B516-D38E39D6D33D}" type="presOf" srcId="{C64442B9-DB00-4061-98EA-84FD75BD8517}" destId="{EF7EED74-D221-45A6-9095-02923DE28016}" srcOrd="0" destOrd="0" presId="urn:microsoft.com/office/officeart/2005/8/layout/radial4"/>
    <dgm:cxn modelId="{F261FDF6-EED8-45C6-AFC6-9082D289B8D5}" srcId="{FBCF847A-7D36-4FD6-8348-7ACDCEC5E210}" destId="{62D4D921-744F-4EB2-AE34-B623231F42E4}" srcOrd="3" destOrd="0" parTransId="{BD571FC5-41B4-41EE-83E4-0F362C076FC5}" sibTransId="{886EC932-9745-4744-82F8-E37093F3271A}"/>
    <dgm:cxn modelId="{ED9D64F7-40E2-4A36-A8FB-40837C206BEF}" type="presParOf" srcId="{D8AC4687-F955-4286-83E6-0CF295315463}" destId="{F05D10F1-A17E-4BDF-8632-0B42DD08D975}" srcOrd="0" destOrd="0" presId="urn:microsoft.com/office/officeart/2005/8/layout/radial4"/>
    <dgm:cxn modelId="{FD39F215-64A5-4018-A265-8B5F6C8D879D}" type="presParOf" srcId="{D8AC4687-F955-4286-83E6-0CF295315463}" destId="{D9D2186E-DDDD-40D6-9E01-BEDA5BC9FAC0}" srcOrd="1" destOrd="0" presId="urn:microsoft.com/office/officeart/2005/8/layout/radial4"/>
    <dgm:cxn modelId="{85AE22C4-6B58-46C1-BBAF-D16F20E6D74A}" type="presParOf" srcId="{D8AC4687-F955-4286-83E6-0CF295315463}" destId="{266F62EA-2CA7-4E59-8845-8BCE16C8E9F9}" srcOrd="2" destOrd="0" presId="urn:microsoft.com/office/officeart/2005/8/layout/radial4"/>
    <dgm:cxn modelId="{7DF7D710-B63B-4078-91FE-1B1585320AB5}" type="presParOf" srcId="{D8AC4687-F955-4286-83E6-0CF295315463}" destId="{00D18407-E963-4E59-9A98-E97C3819C068}" srcOrd="3" destOrd="0" presId="urn:microsoft.com/office/officeart/2005/8/layout/radial4"/>
    <dgm:cxn modelId="{B8EE8616-8282-4BF2-A6EF-A8527516FC53}" type="presParOf" srcId="{D8AC4687-F955-4286-83E6-0CF295315463}" destId="{61C32BD6-83A2-4DD2-A389-E5A3B3DDD296}" srcOrd="4" destOrd="0" presId="urn:microsoft.com/office/officeart/2005/8/layout/radial4"/>
    <dgm:cxn modelId="{692A6325-E516-4549-9155-87B7F8CBD2BF}" type="presParOf" srcId="{D8AC4687-F955-4286-83E6-0CF295315463}" destId="{9ADB46D4-8953-480F-A026-B38A56491DF5}" srcOrd="5" destOrd="0" presId="urn:microsoft.com/office/officeart/2005/8/layout/radial4"/>
    <dgm:cxn modelId="{99953441-31D9-4E5F-9B39-CE7D040195FE}" type="presParOf" srcId="{D8AC4687-F955-4286-83E6-0CF295315463}" destId="{6F88EE7C-A860-4EDA-849C-1EBC37F330E0}" srcOrd="6" destOrd="0" presId="urn:microsoft.com/office/officeart/2005/8/layout/radial4"/>
    <dgm:cxn modelId="{5D28D11C-3954-4F82-9C32-99A89EDA6B06}" type="presParOf" srcId="{D8AC4687-F955-4286-83E6-0CF295315463}" destId="{A3BDB9BC-3494-453C-B5C6-038C116910F2}" srcOrd="7" destOrd="0" presId="urn:microsoft.com/office/officeart/2005/8/layout/radial4"/>
    <dgm:cxn modelId="{81610DD4-F055-4921-B96C-7C0BEFED3E73}" type="presParOf" srcId="{D8AC4687-F955-4286-83E6-0CF295315463}" destId="{6B3AC0C8-652B-4B92-BFD1-0C3D0AB08983}" srcOrd="8" destOrd="0" presId="urn:microsoft.com/office/officeart/2005/8/layout/radial4"/>
    <dgm:cxn modelId="{BBFA397F-C630-42AF-B45B-A991111235BC}" type="presParOf" srcId="{D8AC4687-F955-4286-83E6-0CF295315463}" destId="{EF7EED74-D221-45A6-9095-02923DE28016}" srcOrd="9" destOrd="0" presId="urn:microsoft.com/office/officeart/2005/8/layout/radial4"/>
    <dgm:cxn modelId="{85218157-50F9-454A-BBB7-6BECA22C8DEF}" type="presParOf" srcId="{D8AC4687-F955-4286-83E6-0CF295315463}" destId="{59C73A44-1F73-4F95-8BE2-E6FE3A2F27B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841932-1414-415D-8AC8-023B8BC0FC90}" type="doc">
      <dgm:prSet loTypeId="urn:microsoft.com/office/officeart/2005/8/layout/radial4" loCatId="relationship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sv-SE"/>
        </a:p>
      </dgm:t>
    </dgm:pt>
    <dgm:pt modelId="{FFBEE72E-66BF-4C2E-9F41-DB694361F927}">
      <dgm:prSet phldrT="[Text]" custT="1"/>
      <dgm:spPr/>
      <dgm:t>
        <a:bodyPr/>
        <a:lstStyle/>
        <a:p>
          <a:r>
            <a:rPr lang="sv-SE" sz="1050" dirty="0">
              <a:solidFill>
                <a:schemeClr val="tx1"/>
              </a:solidFill>
              <a:latin typeface="Verdana" pitchFamily="34" charset="0"/>
            </a:rPr>
            <a:t>Buddhism</a:t>
          </a:r>
        </a:p>
      </dgm:t>
    </dgm:pt>
    <dgm:pt modelId="{CD32FCE4-485C-49B8-8D80-EA75262CBA32}" type="parTrans" cxnId="{638376A0-F233-4C60-BBC9-045E360BB6C0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7E48EC3E-D294-4A85-8613-92E8510A96EA}" type="sibTrans" cxnId="{638376A0-F233-4C60-BBC9-045E360BB6C0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4EB4BD9C-A976-478A-8484-EDDE7DB2BF96}">
      <dgm:prSet phldrT="[Text]" custT="1"/>
      <dgm:spPr/>
      <dgm:t>
        <a:bodyPr/>
        <a:lstStyle/>
        <a:p>
          <a:r>
            <a:rPr lang="sv-SE" sz="900" dirty="0">
              <a:solidFill>
                <a:schemeClr val="tx1"/>
              </a:solidFill>
              <a:latin typeface="Verdana" pitchFamily="34" charset="0"/>
            </a:rPr>
            <a:t>Asketiska rörelser</a:t>
          </a:r>
        </a:p>
      </dgm:t>
    </dgm:pt>
    <dgm:pt modelId="{B78A2F9D-6A58-4DF4-B85F-674647677BC7}" type="parTrans" cxnId="{B46EA59C-D8DC-4764-B5CB-62DE17C200FB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D3ECF79F-810E-4318-BC14-63540EB90235}" type="sibTrans" cxnId="{B46EA59C-D8DC-4764-B5CB-62DE17C200FB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C02CE538-A95D-49E0-9823-14393E24A75A}">
      <dgm:prSet phldrT="[Text]" custT="1"/>
      <dgm:spPr/>
      <dgm:t>
        <a:bodyPr/>
        <a:lstStyle/>
        <a:p>
          <a:r>
            <a:rPr lang="sv-SE" sz="900" dirty="0">
              <a:solidFill>
                <a:schemeClr val="tx1"/>
              </a:solidFill>
              <a:latin typeface="Verdana" pitchFamily="34" charset="0"/>
            </a:rPr>
            <a:t>Lokala vanor</a:t>
          </a:r>
        </a:p>
      </dgm:t>
    </dgm:pt>
    <dgm:pt modelId="{A8934494-D121-4D26-9152-F1E802ECAFFF}" type="parTrans" cxnId="{60387AFE-B5FA-4510-AA3F-4A6F98C7F98D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CFEB6E62-0245-43C2-AC0F-393305C1BAFC}" type="sibTrans" cxnId="{60387AFE-B5FA-4510-AA3F-4A6F98C7F98D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D7B91291-8566-4F36-B1EC-1F7725BDED00}">
      <dgm:prSet phldrT="[Text]" custT="1"/>
      <dgm:spPr/>
      <dgm:t>
        <a:bodyPr/>
        <a:lstStyle/>
        <a:p>
          <a:r>
            <a:rPr lang="sv-SE" sz="900" dirty="0">
              <a:solidFill>
                <a:schemeClr val="tx1"/>
              </a:solidFill>
              <a:latin typeface="Verdana" pitchFamily="34" charset="0"/>
            </a:rPr>
            <a:t>Yoga-traditioner</a:t>
          </a:r>
        </a:p>
      </dgm:t>
    </dgm:pt>
    <dgm:pt modelId="{6D74EFF3-FE8B-406A-9946-E42408DB8321}" type="parTrans" cxnId="{E1F7F95D-EB48-49C1-AD01-2ADF6B31B598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67795C44-8ED1-46EE-A33B-C46BAF5AD233}" type="sibTrans" cxnId="{E1F7F95D-EB48-49C1-AD01-2ADF6B31B598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464D4B5A-E5E4-48B5-9FBF-5C006DF23356}">
      <dgm:prSet phldrT="[Text]" custT="1"/>
      <dgm:spPr/>
      <dgm:t>
        <a:bodyPr/>
        <a:lstStyle/>
        <a:p>
          <a:r>
            <a:rPr lang="sv-SE" sz="900" dirty="0" err="1">
              <a:solidFill>
                <a:schemeClr val="tx1"/>
              </a:solidFill>
              <a:latin typeface="Verdana" pitchFamily="34" charset="0"/>
            </a:rPr>
            <a:t>Tantrism</a:t>
          </a:r>
          <a:endParaRPr lang="sv-SE" sz="900" dirty="0">
            <a:solidFill>
              <a:schemeClr val="tx1"/>
            </a:solidFill>
            <a:latin typeface="Verdana" pitchFamily="34" charset="0"/>
          </a:endParaRPr>
        </a:p>
      </dgm:t>
    </dgm:pt>
    <dgm:pt modelId="{575CBC37-FB2F-40B3-B01E-CE660FE59FBD}" type="parTrans" cxnId="{9EA1CD84-2E73-40E5-8394-2637480C04D0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5FA2A36F-5EDD-4EC2-B8B0-440048E5DCBF}" type="sibTrans" cxnId="{9EA1CD84-2E73-40E5-8394-2637480C04D0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42B5CD08-D4EC-4BCE-B5F5-DAF9098C0447}">
      <dgm:prSet phldrT="[Text]" custT="1"/>
      <dgm:spPr/>
      <dgm:t>
        <a:bodyPr/>
        <a:lstStyle/>
        <a:p>
          <a:r>
            <a:rPr lang="sv-SE" sz="900" dirty="0">
              <a:solidFill>
                <a:schemeClr val="tx1"/>
              </a:solidFill>
              <a:latin typeface="Verdana" pitchFamily="34" charset="0"/>
            </a:rPr>
            <a:t>Vediska traditioner</a:t>
          </a:r>
        </a:p>
      </dgm:t>
    </dgm:pt>
    <dgm:pt modelId="{AF001C8E-F299-48CC-8445-2F8E066EFB19}" type="parTrans" cxnId="{E59E69B4-02E2-441E-8694-C86481CD8962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FFC8ED91-4668-49BE-AC0A-86043E93F1EA}" type="sibTrans" cxnId="{E59E69B4-02E2-441E-8694-C86481CD8962}">
      <dgm:prSet/>
      <dgm:spPr/>
      <dgm:t>
        <a:bodyPr/>
        <a:lstStyle/>
        <a:p>
          <a:endParaRPr lang="sv-SE" sz="900">
            <a:solidFill>
              <a:schemeClr val="tx1"/>
            </a:solidFill>
            <a:latin typeface="Verdana" pitchFamily="34" charset="0"/>
          </a:endParaRPr>
        </a:p>
      </dgm:t>
    </dgm:pt>
    <dgm:pt modelId="{F8D23505-CC3F-440B-92C1-6B33096E43C1}" type="pres">
      <dgm:prSet presAssocID="{16841932-1414-415D-8AC8-023B8BC0FC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D1DADA-BDA0-40C6-B60A-2E7E03EB5C4D}" type="pres">
      <dgm:prSet presAssocID="{FFBEE72E-66BF-4C2E-9F41-DB694361F927}" presName="centerShape" presStyleLbl="node0" presStyleIdx="0" presStyleCnt="1"/>
      <dgm:spPr/>
    </dgm:pt>
    <dgm:pt modelId="{54F6638D-B8CE-44D4-8723-DAC7A9CD610E}" type="pres">
      <dgm:prSet presAssocID="{B78A2F9D-6A58-4DF4-B85F-674647677BC7}" presName="parTrans" presStyleLbl="bgSibTrans2D1" presStyleIdx="0" presStyleCnt="5"/>
      <dgm:spPr/>
    </dgm:pt>
    <dgm:pt modelId="{812EFB47-317A-4F2E-820F-A5041798268D}" type="pres">
      <dgm:prSet presAssocID="{4EB4BD9C-A976-478A-8484-EDDE7DB2BF96}" presName="node" presStyleLbl="node1" presStyleIdx="0" presStyleCnt="5">
        <dgm:presLayoutVars>
          <dgm:bulletEnabled val="1"/>
        </dgm:presLayoutVars>
      </dgm:prSet>
      <dgm:spPr/>
    </dgm:pt>
    <dgm:pt modelId="{0BE370BD-521D-45E4-9580-EF4B07AF43E3}" type="pres">
      <dgm:prSet presAssocID="{AF001C8E-F299-48CC-8445-2F8E066EFB19}" presName="parTrans" presStyleLbl="bgSibTrans2D1" presStyleIdx="1" presStyleCnt="5"/>
      <dgm:spPr/>
    </dgm:pt>
    <dgm:pt modelId="{23D724D0-0155-41EA-9C46-1D3DD66B9A9C}" type="pres">
      <dgm:prSet presAssocID="{42B5CD08-D4EC-4BCE-B5F5-DAF9098C0447}" presName="node" presStyleLbl="node1" presStyleIdx="1" presStyleCnt="5">
        <dgm:presLayoutVars>
          <dgm:bulletEnabled val="1"/>
        </dgm:presLayoutVars>
      </dgm:prSet>
      <dgm:spPr/>
    </dgm:pt>
    <dgm:pt modelId="{6489A73F-B3D0-4461-A986-A741A66A8D8A}" type="pres">
      <dgm:prSet presAssocID="{A8934494-D121-4D26-9152-F1E802ECAFFF}" presName="parTrans" presStyleLbl="bgSibTrans2D1" presStyleIdx="2" presStyleCnt="5"/>
      <dgm:spPr/>
    </dgm:pt>
    <dgm:pt modelId="{FAE92E4A-1A9E-42F1-BDA8-73C2D3F7F27D}" type="pres">
      <dgm:prSet presAssocID="{C02CE538-A95D-49E0-9823-14393E24A75A}" presName="node" presStyleLbl="node1" presStyleIdx="2" presStyleCnt="5">
        <dgm:presLayoutVars>
          <dgm:bulletEnabled val="1"/>
        </dgm:presLayoutVars>
      </dgm:prSet>
      <dgm:spPr/>
    </dgm:pt>
    <dgm:pt modelId="{2373BC48-F95D-4D61-AA7D-C406B117417F}" type="pres">
      <dgm:prSet presAssocID="{6D74EFF3-FE8B-406A-9946-E42408DB8321}" presName="parTrans" presStyleLbl="bgSibTrans2D1" presStyleIdx="3" presStyleCnt="5"/>
      <dgm:spPr/>
    </dgm:pt>
    <dgm:pt modelId="{F6B0D94D-9425-4BF4-BE02-D4F2A8DEA6F2}" type="pres">
      <dgm:prSet presAssocID="{D7B91291-8566-4F36-B1EC-1F7725BDED00}" presName="node" presStyleLbl="node1" presStyleIdx="3" presStyleCnt="5">
        <dgm:presLayoutVars>
          <dgm:bulletEnabled val="1"/>
        </dgm:presLayoutVars>
      </dgm:prSet>
      <dgm:spPr/>
    </dgm:pt>
    <dgm:pt modelId="{A7F10280-8DB6-4D68-9D6E-86A998E20DA6}" type="pres">
      <dgm:prSet presAssocID="{575CBC37-FB2F-40B3-B01E-CE660FE59FBD}" presName="parTrans" presStyleLbl="bgSibTrans2D1" presStyleIdx="4" presStyleCnt="5"/>
      <dgm:spPr/>
    </dgm:pt>
    <dgm:pt modelId="{FFAF5172-9F0B-42F4-9FC3-80E28E245247}" type="pres">
      <dgm:prSet presAssocID="{464D4B5A-E5E4-48B5-9FBF-5C006DF23356}" presName="node" presStyleLbl="node1" presStyleIdx="4" presStyleCnt="5">
        <dgm:presLayoutVars>
          <dgm:bulletEnabled val="1"/>
        </dgm:presLayoutVars>
      </dgm:prSet>
      <dgm:spPr/>
    </dgm:pt>
  </dgm:ptLst>
  <dgm:cxnLst>
    <dgm:cxn modelId="{34E10C01-CF8A-4178-A0CF-FD9E365B9DDF}" type="presOf" srcId="{464D4B5A-E5E4-48B5-9FBF-5C006DF23356}" destId="{FFAF5172-9F0B-42F4-9FC3-80E28E245247}" srcOrd="0" destOrd="0" presId="urn:microsoft.com/office/officeart/2005/8/layout/radial4"/>
    <dgm:cxn modelId="{52F60503-B952-4CFD-A64A-64D5FAC69FE5}" type="presOf" srcId="{42B5CD08-D4EC-4BCE-B5F5-DAF9098C0447}" destId="{23D724D0-0155-41EA-9C46-1D3DD66B9A9C}" srcOrd="0" destOrd="0" presId="urn:microsoft.com/office/officeart/2005/8/layout/radial4"/>
    <dgm:cxn modelId="{3783D224-CB0A-4D26-977D-551BFDB7E6F1}" type="presOf" srcId="{575CBC37-FB2F-40B3-B01E-CE660FE59FBD}" destId="{A7F10280-8DB6-4D68-9D6E-86A998E20DA6}" srcOrd="0" destOrd="0" presId="urn:microsoft.com/office/officeart/2005/8/layout/radial4"/>
    <dgm:cxn modelId="{CB0AD436-DE2E-4571-8775-30757FEBE27F}" type="presOf" srcId="{AF001C8E-F299-48CC-8445-2F8E066EFB19}" destId="{0BE370BD-521D-45E4-9580-EF4B07AF43E3}" srcOrd="0" destOrd="0" presId="urn:microsoft.com/office/officeart/2005/8/layout/radial4"/>
    <dgm:cxn modelId="{E1F7F95D-EB48-49C1-AD01-2ADF6B31B598}" srcId="{FFBEE72E-66BF-4C2E-9F41-DB694361F927}" destId="{D7B91291-8566-4F36-B1EC-1F7725BDED00}" srcOrd="3" destOrd="0" parTransId="{6D74EFF3-FE8B-406A-9946-E42408DB8321}" sibTransId="{67795C44-8ED1-46EE-A33B-C46BAF5AD233}"/>
    <dgm:cxn modelId="{CE869A44-67BD-4D48-AD5C-0FFCAAD82E2B}" type="presOf" srcId="{16841932-1414-415D-8AC8-023B8BC0FC90}" destId="{F8D23505-CC3F-440B-92C1-6B33096E43C1}" srcOrd="0" destOrd="0" presId="urn:microsoft.com/office/officeart/2005/8/layout/radial4"/>
    <dgm:cxn modelId="{4654A36B-5ADE-4113-B159-148F13E51049}" type="presOf" srcId="{FFBEE72E-66BF-4C2E-9F41-DB694361F927}" destId="{56D1DADA-BDA0-40C6-B60A-2E7E03EB5C4D}" srcOrd="0" destOrd="0" presId="urn:microsoft.com/office/officeart/2005/8/layout/radial4"/>
    <dgm:cxn modelId="{9EA1CD84-2E73-40E5-8394-2637480C04D0}" srcId="{FFBEE72E-66BF-4C2E-9F41-DB694361F927}" destId="{464D4B5A-E5E4-48B5-9FBF-5C006DF23356}" srcOrd="4" destOrd="0" parTransId="{575CBC37-FB2F-40B3-B01E-CE660FE59FBD}" sibTransId="{5FA2A36F-5EDD-4EC2-B8B0-440048E5DCBF}"/>
    <dgm:cxn modelId="{78D91D90-C109-41B9-9AF9-A8D6F36C4493}" type="presOf" srcId="{4EB4BD9C-A976-478A-8484-EDDE7DB2BF96}" destId="{812EFB47-317A-4F2E-820F-A5041798268D}" srcOrd="0" destOrd="0" presId="urn:microsoft.com/office/officeart/2005/8/layout/radial4"/>
    <dgm:cxn modelId="{B46EA59C-D8DC-4764-B5CB-62DE17C200FB}" srcId="{FFBEE72E-66BF-4C2E-9F41-DB694361F927}" destId="{4EB4BD9C-A976-478A-8484-EDDE7DB2BF96}" srcOrd="0" destOrd="0" parTransId="{B78A2F9D-6A58-4DF4-B85F-674647677BC7}" sibTransId="{D3ECF79F-810E-4318-BC14-63540EB90235}"/>
    <dgm:cxn modelId="{638376A0-F233-4C60-BBC9-045E360BB6C0}" srcId="{16841932-1414-415D-8AC8-023B8BC0FC90}" destId="{FFBEE72E-66BF-4C2E-9F41-DB694361F927}" srcOrd="0" destOrd="0" parTransId="{CD32FCE4-485C-49B8-8D80-EA75262CBA32}" sibTransId="{7E48EC3E-D294-4A85-8613-92E8510A96EA}"/>
    <dgm:cxn modelId="{86DB64A6-ADEF-4BFA-AE48-670DDC81755F}" type="presOf" srcId="{A8934494-D121-4D26-9152-F1E802ECAFFF}" destId="{6489A73F-B3D0-4461-A986-A741A66A8D8A}" srcOrd="0" destOrd="0" presId="urn:microsoft.com/office/officeart/2005/8/layout/radial4"/>
    <dgm:cxn modelId="{E59E69B4-02E2-441E-8694-C86481CD8962}" srcId="{FFBEE72E-66BF-4C2E-9F41-DB694361F927}" destId="{42B5CD08-D4EC-4BCE-B5F5-DAF9098C0447}" srcOrd="1" destOrd="0" parTransId="{AF001C8E-F299-48CC-8445-2F8E066EFB19}" sibTransId="{FFC8ED91-4668-49BE-AC0A-86043E93F1EA}"/>
    <dgm:cxn modelId="{6F340BD9-E21C-4D97-B0E9-A6C08564E5E5}" type="presOf" srcId="{D7B91291-8566-4F36-B1EC-1F7725BDED00}" destId="{F6B0D94D-9425-4BF4-BE02-D4F2A8DEA6F2}" srcOrd="0" destOrd="0" presId="urn:microsoft.com/office/officeart/2005/8/layout/radial4"/>
    <dgm:cxn modelId="{AEC26BDC-3ECE-463A-A1F5-72E01FED23CB}" type="presOf" srcId="{B78A2F9D-6A58-4DF4-B85F-674647677BC7}" destId="{54F6638D-B8CE-44D4-8723-DAC7A9CD610E}" srcOrd="0" destOrd="0" presId="urn:microsoft.com/office/officeart/2005/8/layout/radial4"/>
    <dgm:cxn modelId="{288148EC-6ED8-4E57-BF3F-97A69BBBBED5}" type="presOf" srcId="{6D74EFF3-FE8B-406A-9946-E42408DB8321}" destId="{2373BC48-F95D-4D61-AA7D-C406B117417F}" srcOrd="0" destOrd="0" presId="urn:microsoft.com/office/officeart/2005/8/layout/radial4"/>
    <dgm:cxn modelId="{C1D7C3F5-2BA0-40E0-9BB6-E6A934B36861}" type="presOf" srcId="{C02CE538-A95D-49E0-9823-14393E24A75A}" destId="{FAE92E4A-1A9E-42F1-BDA8-73C2D3F7F27D}" srcOrd="0" destOrd="0" presId="urn:microsoft.com/office/officeart/2005/8/layout/radial4"/>
    <dgm:cxn modelId="{60387AFE-B5FA-4510-AA3F-4A6F98C7F98D}" srcId="{FFBEE72E-66BF-4C2E-9F41-DB694361F927}" destId="{C02CE538-A95D-49E0-9823-14393E24A75A}" srcOrd="2" destOrd="0" parTransId="{A8934494-D121-4D26-9152-F1E802ECAFFF}" sibTransId="{CFEB6E62-0245-43C2-AC0F-393305C1BAFC}"/>
    <dgm:cxn modelId="{0CCF287C-D1EE-4034-8053-88E869D5A498}" type="presParOf" srcId="{F8D23505-CC3F-440B-92C1-6B33096E43C1}" destId="{56D1DADA-BDA0-40C6-B60A-2E7E03EB5C4D}" srcOrd="0" destOrd="0" presId="urn:microsoft.com/office/officeart/2005/8/layout/radial4"/>
    <dgm:cxn modelId="{8F6916F2-B511-49B8-9767-779648724BE7}" type="presParOf" srcId="{F8D23505-CC3F-440B-92C1-6B33096E43C1}" destId="{54F6638D-B8CE-44D4-8723-DAC7A9CD610E}" srcOrd="1" destOrd="0" presId="urn:microsoft.com/office/officeart/2005/8/layout/radial4"/>
    <dgm:cxn modelId="{D224C6FC-86B9-4709-844D-4EA213A54998}" type="presParOf" srcId="{F8D23505-CC3F-440B-92C1-6B33096E43C1}" destId="{812EFB47-317A-4F2E-820F-A5041798268D}" srcOrd="2" destOrd="0" presId="urn:microsoft.com/office/officeart/2005/8/layout/radial4"/>
    <dgm:cxn modelId="{30DC568E-A5A2-410F-A477-05E6CE70A38E}" type="presParOf" srcId="{F8D23505-CC3F-440B-92C1-6B33096E43C1}" destId="{0BE370BD-521D-45E4-9580-EF4B07AF43E3}" srcOrd="3" destOrd="0" presId="urn:microsoft.com/office/officeart/2005/8/layout/radial4"/>
    <dgm:cxn modelId="{190AD163-CB74-4AA7-9DCE-22EB862D3024}" type="presParOf" srcId="{F8D23505-CC3F-440B-92C1-6B33096E43C1}" destId="{23D724D0-0155-41EA-9C46-1D3DD66B9A9C}" srcOrd="4" destOrd="0" presId="urn:microsoft.com/office/officeart/2005/8/layout/radial4"/>
    <dgm:cxn modelId="{7CA78023-5861-4B98-A866-1350447308DF}" type="presParOf" srcId="{F8D23505-CC3F-440B-92C1-6B33096E43C1}" destId="{6489A73F-B3D0-4461-A986-A741A66A8D8A}" srcOrd="5" destOrd="0" presId="urn:microsoft.com/office/officeart/2005/8/layout/radial4"/>
    <dgm:cxn modelId="{100275CD-C5CB-457D-8065-1650FAC611C1}" type="presParOf" srcId="{F8D23505-CC3F-440B-92C1-6B33096E43C1}" destId="{FAE92E4A-1A9E-42F1-BDA8-73C2D3F7F27D}" srcOrd="6" destOrd="0" presId="urn:microsoft.com/office/officeart/2005/8/layout/radial4"/>
    <dgm:cxn modelId="{61D2B2D5-FA0C-4B4B-AFA6-24682D2F35A4}" type="presParOf" srcId="{F8D23505-CC3F-440B-92C1-6B33096E43C1}" destId="{2373BC48-F95D-4D61-AA7D-C406B117417F}" srcOrd="7" destOrd="0" presId="urn:microsoft.com/office/officeart/2005/8/layout/radial4"/>
    <dgm:cxn modelId="{B6EEA7F2-F734-49A0-A7EB-5E2CB52AFB19}" type="presParOf" srcId="{F8D23505-CC3F-440B-92C1-6B33096E43C1}" destId="{F6B0D94D-9425-4BF4-BE02-D4F2A8DEA6F2}" srcOrd="8" destOrd="0" presId="urn:microsoft.com/office/officeart/2005/8/layout/radial4"/>
    <dgm:cxn modelId="{A9D43999-47CB-47AD-8E2F-1ACED7B54AC1}" type="presParOf" srcId="{F8D23505-CC3F-440B-92C1-6B33096E43C1}" destId="{A7F10280-8DB6-4D68-9D6E-86A998E20DA6}" srcOrd="9" destOrd="0" presId="urn:microsoft.com/office/officeart/2005/8/layout/radial4"/>
    <dgm:cxn modelId="{D0BC0E88-9066-4693-B29F-B44C9EA6CB68}" type="presParOf" srcId="{F8D23505-CC3F-440B-92C1-6B33096E43C1}" destId="{FFAF5172-9F0B-42F4-9FC3-80E28E245247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D10F1-A17E-4BDF-8632-0B42DD08D975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5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Hinduism</a:t>
          </a:r>
        </a:p>
      </dsp:txBody>
      <dsp:txXfrm>
        <a:off x="3433543" y="2880584"/>
        <a:ext cx="1362513" cy="1362513"/>
      </dsp:txXfrm>
    </dsp:sp>
    <dsp:sp modelId="{D9D2186E-DDDD-40D6-9E01-BEDA5BC9FAC0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F62EA-2CA7-4E59-8845-8BCE16C8E9F9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Nordindisk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kultur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(”ur-invånare”)</a:t>
          </a:r>
        </a:p>
      </dsp:txBody>
      <dsp:txXfrm>
        <a:off x="413475" y="2872517"/>
        <a:ext cx="1744755" cy="1378647"/>
      </dsp:txXfrm>
    </dsp:sp>
    <dsp:sp modelId="{00D18407-E963-4E59-9A98-E97C3819C068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32BD6-83A2-4DD2-A389-E5A3B3DDD296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Sydindisk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kultur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(Dravidisk)</a:t>
          </a:r>
        </a:p>
      </dsp:txBody>
      <dsp:txXfrm>
        <a:off x="1242055" y="872150"/>
        <a:ext cx="1744755" cy="1378647"/>
      </dsp:txXfrm>
    </dsp:sp>
    <dsp:sp modelId="{9ADB46D4-8953-480F-A026-B38A56491DF5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8EE7C-A860-4EDA-849C-1EBC37F330E0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Induskultur</a:t>
          </a:r>
        </a:p>
      </dsp:txBody>
      <dsp:txXfrm>
        <a:off x="3242422" y="43571"/>
        <a:ext cx="1744755" cy="1378647"/>
      </dsp:txXfrm>
    </dsp:sp>
    <dsp:sp modelId="{A3BDB9BC-3494-453C-B5C6-038C116910F2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AC0C8-652B-4B92-BFD1-0C3D0AB08983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Vedisk kultur</a:t>
          </a:r>
        </a:p>
      </dsp:txBody>
      <dsp:txXfrm>
        <a:off x="5242789" y="872150"/>
        <a:ext cx="1744755" cy="1378647"/>
      </dsp:txXfrm>
    </dsp:sp>
    <dsp:sp modelId="{EF7EED74-D221-45A6-9095-02923DE28016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73A44-1F73-4F95-8BE2-E6FE3A2F27BD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Asketiska rörelser</a:t>
          </a:r>
        </a:p>
      </dsp:txBody>
      <dsp:txXfrm>
        <a:off x="6071368" y="2872517"/>
        <a:ext cx="1744755" cy="1378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3E1E5-1337-4FEA-BD34-6B1412B8236C}">
      <dsp:nvSpPr>
        <dsp:cNvPr id="0" name=""/>
        <dsp:cNvSpPr/>
      </dsp:nvSpPr>
      <dsp:spPr>
        <a:xfrm>
          <a:off x="4118" y="0"/>
          <a:ext cx="3962102" cy="452596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5300" kern="1200" dirty="0">
              <a:latin typeface="Arial" pitchFamily="34" charset="0"/>
              <a:cs typeface="Arial" pitchFamily="34" charset="0"/>
            </a:rPr>
            <a:t>Livsstadium</a:t>
          </a:r>
        </a:p>
      </dsp:txBody>
      <dsp:txXfrm>
        <a:off x="4118" y="0"/>
        <a:ext cx="3962102" cy="1357788"/>
      </dsp:txXfrm>
    </dsp:sp>
    <dsp:sp modelId="{9E352368-F4A6-4670-B7FF-C879BA37BDD9}">
      <dsp:nvSpPr>
        <dsp:cNvPr id="0" name=""/>
        <dsp:cNvSpPr/>
      </dsp:nvSpPr>
      <dsp:spPr>
        <a:xfrm>
          <a:off x="400329" y="1357899"/>
          <a:ext cx="3169681" cy="65933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Lärjunge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19640" y="1377210"/>
        <a:ext cx="3131059" cy="620714"/>
      </dsp:txXfrm>
    </dsp:sp>
    <dsp:sp modelId="{83B447D9-4BF6-4FA4-AF0C-191CE4BC6561}">
      <dsp:nvSpPr>
        <dsp:cNvPr id="0" name=""/>
        <dsp:cNvSpPr/>
      </dsp:nvSpPr>
      <dsp:spPr>
        <a:xfrm>
          <a:off x="400329" y="2118672"/>
          <a:ext cx="3169681" cy="65933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Familjefar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19640" y="2137983"/>
        <a:ext cx="3131059" cy="620714"/>
      </dsp:txXfrm>
    </dsp:sp>
    <dsp:sp modelId="{CFF8408D-0DC5-4ADB-952A-FA16AA7AE8A2}">
      <dsp:nvSpPr>
        <dsp:cNvPr id="0" name=""/>
        <dsp:cNvSpPr/>
      </dsp:nvSpPr>
      <dsp:spPr>
        <a:xfrm>
          <a:off x="400329" y="2879445"/>
          <a:ext cx="3169681" cy="65933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Skogsbo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19640" y="2898756"/>
        <a:ext cx="3131059" cy="620714"/>
      </dsp:txXfrm>
    </dsp:sp>
    <dsp:sp modelId="{98E95033-0525-46B8-9068-65A6EA9D9C73}">
      <dsp:nvSpPr>
        <dsp:cNvPr id="0" name=""/>
        <dsp:cNvSpPr/>
      </dsp:nvSpPr>
      <dsp:spPr>
        <a:xfrm>
          <a:off x="400329" y="3640217"/>
          <a:ext cx="3169681" cy="65933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Asket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19640" y="3659528"/>
        <a:ext cx="3131059" cy="620714"/>
      </dsp:txXfrm>
    </dsp:sp>
    <dsp:sp modelId="{8BDE8E3F-F46D-44D3-85FC-1524EA235B08}">
      <dsp:nvSpPr>
        <dsp:cNvPr id="0" name=""/>
        <dsp:cNvSpPr/>
      </dsp:nvSpPr>
      <dsp:spPr>
        <a:xfrm>
          <a:off x="4263378" y="0"/>
          <a:ext cx="3962102" cy="452596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5300" kern="1200" dirty="0">
              <a:latin typeface="Arial" pitchFamily="34" charset="0"/>
              <a:cs typeface="Arial" pitchFamily="34" charset="0"/>
            </a:rPr>
            <a:t>Livsmål</a:t>
          </a:r>
        </a:p>
      </dsp:txBody>
      <dsp:txXfrm>
        <a:off x="4263378" y="0"/>
        <a:ext cx="3962102" cy="1357788"/>
      </dsp:txXfrm>
    </dsp:sp>
    <dsp:sp modelId="{23C9F9CC-83BE-486B-857F-D0BE62223EDF}">
      <dsp:nvSpPr>
        <dsp:cNvPr id="0" name=""/>
        <dsp:cNvSpPr/>
      </dsp:nvSpPr>
      <dsp:spPr>
        <a:xfrm>
          <a:off x="4659589" y="1357899"/>
          <a:ext cx="3169681" cy="65933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Dharma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78900" y="1377210"/>
        <a:ext cx="3131059" cy="620714"/>
      </dsp:txXfrm>
    </dsp:sp>
    <dsp:sp modelId="{06607487-A6FE-4DC1-AAF3-8F8B4204FB11}">
      <dsp:nvSpPr>
        <dsp:cNvPr id="0" name=""/>
        <dsp:cNvSpPr/>
      </dsp:nvSpPr>
      <dsp:spPr>
        <a:xfrm>
          <a:off x="4659589" y="2118672"/>
          <a:ext cx="3169681" cy="65933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Dharma &amp; Artha &amp; Kama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78900" y="2137983"/>
        <a:ext cx="3131059" cy="620714"/>
      </dsp:txXfrm>
    </dsp:sp>
    <dsp:sp modelId="{B48009C8-B089-48C0-AB0F-521FA32A7403}">
      <dsp:nvSpPr>
        <dsp:cNvPr id="0" name=""/>
        <dsp:cNvSpPr/>
      </dsp:nvSpPr>
      <dsp:spPr>
        <a:xfrm>
          <a:off x="4659589" y="2879445"/>
          <a:ext cx="3169681" cy="65933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Moksha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78900" y="2898756"/>
        <a:ext cx="3131059" cy="620714"/>
      </dsp:txXfrm>
    </dsp:sp>
    <dsp:sp modelId="{C2E18B0B-B634-435E-823F-6F88FDE1110B}">
      <dsp:nvSpPr>
        <dsp:cNvPr id="0" name=""/>
        <dsp:cNvSpPr/>
      </dsp:nvSpPr>
      <dsp:spPr>
        <a:xfrm>
          <a:off x="4659589" y="3640217"/>
          <a:ext cx="3169681" cy="659336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Moksha</a:t>
          </a:r>
          <a:endParaRPr lang="sv-SE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678900" y="3659528"/>
        <a:ext cx="3131059" cy="620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D10F1-A17E-4BDF-8632-0B42DD08D975}">
      <dsp:nvSpPr>
        <dsp:cNvPr id="0" name=""/>
        <dsp:cNvSpPr/>
      </dsp:nvSpPr>
      <dsp:spPr>
        <a:xfrm>
          <a:off x="1500235" y="2156361"/>
          <a:ext cx="1039717" cy="10397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>
              <a:latin typeface="Verdana" pitchFamily="34" charset="0"/>
            </a:rPr>
            <a:t>Hinduism</a:t>
          </a:r>
        </a:p>
      </dsp:txBody>
      <dsp:txXfrm>
        <a:off x="1652498" y="2308624"/>
        <a:ext cx="735191" cy="735191"/>
      </dsp:txXfrm>
    </dsp:sp>
    <dsp:sp modelId="{D9D2186E-DDDD-40D6-9E01-BEDA5BC9FAC0}">
      <dsp:nvSpPr>
        <dsp:cNvPr id="0" name=""/>
        <dsp:cNvSpPr/>
      </dsp:nvSpPr>
      <dsp:spPr>
        <a:xfrm rot="10800000">
          <a:off x="494174" y="2528060"/>
          <a:ext cx="950727" cy="29631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F62EA-2CA7-4E59-8845-8BCE16C8E9F9}">
      <dsp:nvSpPr>
        <dsp:cNvPr id="0" name=""/>
        <dsp:cNvSpPr/>
      </dsp:nvSpPr>
      <dsp:spPr>
        <a:xfrm>
          <a:off x="309" y="2281127"/>
          <a:ext cx="987731" cy="790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Verdana" pitchFamily="34" charset="0"/>
            </a:rPr>
            <a:t>Indiska urinvånare</a:t>
          </a:r>
        </a:p>
      </dsp:txBody>
      <dsp:txXfrm>
        <a:off x="23453" y="2304271"/>
        <a:ext cx="941443" cy="743897"/>
      </dsp:txXfrm>
    </dsp:sp>
    <dsp:sp modelId="{00D18407-E963-4E59-9A98-E97C3819C068}">
      <dsp:nvSpPr>
        <dsp:cNvPr id="0" name=""/>
        <dsp:cNvSpPr/>
      </dsp:nvSpPr>
      <dsp:spPr>
        <a:xfrm rot="13500000">
          <a:off x="801875" y="1785205"/>
          <a:ext cx="950727" cy="29631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32BD6-83A2-4DD2-A389-E5A3B3DDD296}">
      <dsp:nvSpPr>
        <dsp:cNvPr id="0" name=""/>
        <dsp:cNvSpPr/>
      </dsp:nvSpPr>
      <dsp:spPr>
        <a:xfrm>
          <a:off x="447240" y="1202140"/>
          <a:ext cx="987731" cy="790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Verdana" pitchFamily="34" charset="0"/>
            </a:rPr>
            <a:t>Induskulturen</a:t>
          </a:r>
        </a:p>
      </dsp:txBody>
      <dsp:txXfrm>
        <a:off x="470384" y="1225284"/>
        <a:ext cx="941443" cy="743897"/>
      </dsp:txXfrm>
    </dsp:sp>
    <dsp:sp modelId="{9ADB46D4-8953-480F-A026-B38A56491DF5}">
      <dsp:nvSpPr>
        <dsp:cNvPr id="0" name=""/>
        <dsp:cNvSpPr/>
      </dsp:nvSpPr>
      <dsp:spPr>
        <a:xfrm rot="16200000">
          <a:off x="1544730" y="1477505"/>
          <a:ext cx="950727" cy="29631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8EE7C-A860-4EDA-849C-1EBC37F330E0}">
      <dsp:nvSpPr>
        <dsp:cNvPr id="0" name=""/>
        <dsp:cNvSpPr/>
      </dsp:nvSpPr>
      <dsp:spPr>
        <a:xfrm>
          <a:off x="1526228" y="755208"/>
          <a:ext cx="987731" cy="790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 err="1">
              <a:latin typeface="Verdana" pitchFamily="34" charset="0"/>
            </a:rPr>
            <a:t>Dravidisk</a:t>
          </a:r>
          <a:r>
            <a:rPr lang="sv-SE" sz="1000" kern="1200" dirty="0">
              <a:latin typeface="Verdana" pitchFamily="34" charset="0"/>
            </a:rPr>
            <a:t> kultur</a:t>
          </a:r>
        </a:p>
      </dsp:txBody>
      <dsp:txXfrm>
        <a:off x="1549372" y="778352"/>
        <a:ext cx="941443" cy="743897"/>
      </dsp:txXfrm>
    </dsp:sp>
    <dsp:sp modelId="{A3BDB9BC-3494-453C-B5C6-038C116910F2}">
      <dsp:nvSpPr>
        <dsp:cNvPr id="0" name=""/>
        <dsp:cNvSpPr/>
      </dsp:nvSpPr>
      <dsp:spPr>
        <a:xfrm rot="18900000">
          <a:off x="2287585" y="1785205"/>
          <a:ext cx="950727" cy="29631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AC0C8-652B-4B92-BFD1-0C3D0AB08983}">
      <dsp:nvSpPr>
        <dsp:cNvPr id="0" name=""/>
        <dsp:cNvSpPr/>
      </dsp:nvSpPr>
      <dsp:spPr>
        <a:xfrm>
          <a:off x="2605216" y="1202140"/>
          <a:ext cx="987731" cy="790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Verdana" pitchFamily="34" charset="0"/>
            </a:rPr>
            <a:t>Vedisk kultur</a:t>
          </a:r>
        </a:p>
      </dsp:txBody>
      <dsp:txXfrm>
        <a:off x="2628360" y="1225284"/>
        <a:ext cx="941443" cy="743897"/>
      </dsp:txXfrm>
    </dsp:sp>
    <dsp:sp modelId="{EF7EED74-D221-45A6-9095-02923DE28016}">
      <dsp:nvSpPr>
        <dsp:cNvPr id="0" name=""/>
        <dsp:cNvSpPr/>
      </dsp:nvSpPr>
      <dsp:spPr>
        <a:xfrm>
          <a:off x="2595285" y="2528060"/>
          <a:ext cx="950727" cy="29631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73A44-1F73-4F95-8BE2-E6FE3A2F27BD}">
      <dsp:nvSpPr>
        <dsp:cNvPr id="0" name=""/>
        <dsp:cNvSpPr/>
      </dsp:nvSpPr>
      <dsp:spPr>
        <a:xfrm>
          <a:off x="3052147" y="2281127"/>
          <a:ext cx="987731" cy="7901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>
              <a:latin typeface="Verdana" pitchFamily="34" charset="0"/>
            </a:rPr>
            <a:t>Asketiska rörelser</a:t>
          </a:r>
        </a:p>
      </dsp:txBody>
      <dsp:txXfrm>
        <a:off x="3075291" y="2304271"/>
        <a:ext cx="941443" cy="7438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1DADA-BDA0-40C6-B60A-2E7E03EB5C4D}">
      <dsp:nvSpPr>
        <dsp:cNvPr id="0" name=""/>
        <dsp:cNvSpPr/>
      </dsp:nvSpPr>
      <dsp:spPr>
        <a:xfrm>
          <a:off x="1500824" y="2156432"/>
          <a:ext cx="1040125" cy="10401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50" kern="1200" dirty="0">
              <a:solidFill>
                <a:schemeClr val="tx1"/>
              </a:solidFill>
              <a:latin typeface="Verdana" pitchFamily="34" charset="0"/>
            </a:rPr>
            <a:t>Buddhism</a:t>
          </a:r>
        </a:p>
      </dsp:txBody>
      <dsp:txXfrm>
        <a:off x="1653147" y="2308755"/>
        <a:ext cx="735479" cy="735479"/>
      </dsp:txXfrm>
    </dsp:sp>
    <dsp:sp modelId="{54F6638D-B8CE-44D4-8723-DAC7A9CD610E}">
      <dsp:nvSpPr>
        <dsp:cNvPr id="0" name=""/>
        <dsp:cNvSpPr/>
      </dsp:nvSpPr>
      <dsp:spPr>
        <a:xfrm rot="10800000">
          <a:off x="494369" y="2528277"/>
          <a:ext cx="951100" cy="29643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EFB47-317A-4F2E-820F-A5041798268D}">
      <dsp:nvSpPr>
        <dsp:cNvPr id="0" name=""/>
        <dsp:cNvSpPr/>
      </dsp:nvSpPr>
      <dsp:spPr>
        <a:xfrm>
          <a:off x="309" y="2281247"/>
          <a:ext cx="988119" cy="7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tx1"/>
              </a:solidFill>
              <a:latin typeface="Verdana" pitchFamily="34" charset="0"/>
            </a:rPr>
            <a:t>Asketiska rörelser</a:t>
          </a:r>
        </a:p>
      </dsp:txBody>
      <dsp:txXfrm>
        <a:off x="23462" y="2304400"/>
        <a:ext cx="941813" cy="744189"/>
      </dsp:txXfrm>
    </dsp:sp>
    <dsp:sp modelId="{0BE370BD-521D-45E4-9580-EF4B07AF43E3}">
      <dsp:nvSpPr>
        <dsp:cNvPr id="0" name=""/>
        <dsp:cNvSpPr/>
      </dsp:nvSpPr>
      <dsp:spPr>
        <a:xfrm rot="13500000">
          <a:off x="802190" y="1785131"/>
          <a:ext cx="951100" cy="29643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724D0-0155-41EA-9C46-1D3DD66B9A9C}">
      <dsp:nvSpPr>
        <dsp:cNvPr id="0" name=""/>
        <dsp:cNvSpPr/>
      </dsp:nvSpPr>
      <dsp:spPr>
        <a:xfrm>
          <a:off x="447416" y="1201836"/>
          <a:ext cx="988119" cy="7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tx1"/>
              </a:solidFill>
              <a:latin typeface="Verdana" pitchFamily="34" charset="0"/>
            </a:rPr>
            <a:t>Vediska traditioner</a:t>
          </a:r>
        </a:p>
      </dsp:txBody>
      <dsp:txXfrm>
        <a:off x="470569" y="1224989"/>
        <a:ext cx="941813" cy="744189"/>
      </dsp:txXfrm>
    </dsp:sp>
    <dsp:sp modelId="{6489A73F-B3D0-4461-A986-A741A66A8D8A}">
      <dsp:nvSpPr>
        <dsp:cNvPr id="0" name=""/>
        <dsp:cNvSpPr/>
      </dsp:nvSpPr>
      <dsp:spPr>
        <a:xfrm rot="16200000">
          <a:off x="1545337" y="1477309"/>
          <a:ext cx="951100" cy="29643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92E4A-1A9E-42F1-BDA8-73C2D3F7F27D}">
      <dsp:nvSpPr>
        <dsp:cNvPr id="0" name=""/>
        <dsp:cNvSpPr/>
      </dsp:nvSpPr>
      <dsp:spPr>
        <a:xfrm>
          <a:off x="1526827" y="754729"/>
          <a:ext cx="988119" cy="7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tx1"/>
              </a:solidFill>
              <a:latin typeface="Verdana" pitchFamily="34" charset="0"/>
            </a:rPr>
            <a:t>Lokala vanor</a:t>
          </a:r>
        </a:p>
      </dsp:txBody>
      <dsp:txXfrm>
        <a:off x="1549980" y="777882"/>
        <a:ext cx="941813" cy="744189"/>
      </dsp:txXfrm>
    </dsp:sp>
    <dsp:sp modelId="{2373BC48-F95D-4D61-AA7D-C406B117417F}">
      <dsp:nvSpPr>
        <dsp:cNvPr id="0" name=""/>
        <dsp:cNvSpPr/>
      </dsp:nvSpPr>
      <dsp:spPr>
        <a:xfrm rot="18900000">
          <a:off x="2288483" y="1785131"/>
          <a:ext cx="951100" cy="29643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0D94D-9425-4BF4-BE02-D4F2A8DEA6F2}">
      <dsp:nvSpPr>
        <dsp:cNvPr id="0" name=""/>
        <dsp:cNvSpPr/>
      </dsp:nvSpPr>
      <dsp:spPr>
        <a:xfrm>
          <a:off x="2606239" y="1201836"/>
          <a:ext cx="988119" cy="7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solidFill>
                <a:schemeClr val="tx1"/>
              </a:solidFill>
              <a:latin typeface="Verdana" pitchFamily="34" charset="0"/>
            </a:rPr>
            <a:t>Yoga-traditioner</a:t>
          </a:r>
        </a:p>
      </dsp:txBody>
      <dsp:txXfrm>
        <a:off x="2629392" y="1224989"/>
        <a:ext cx="941813" cy="744189"/>
      </dsp:txXfrm>
    </dsp:sp>
    <dsp:sp modelId="{A7F10280-8DB6-4D68-9D6E-86A998E20DA6}">
      <dsp:nvSpPr>
        <dsp:cNvPr id="0" name=""/>
        <dsp:cNvSpPr/>
      </dsp:nvSpPr>
      <dsp:spPr>
        <a:xfrm>
          <a:off x="2596305" y="2528277"/>
          <a:ext cx="951100" cy="29643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F5172-9F0B-42F4-9FC3-80E28E245247}">
      <dsp:nvSpPr>
        <dsp:cNvPr id="0" name=""/>
        <dsp:cNvSpPr/>
      </dsp:nvSpPr>
      <dsp:spPr>
        <a:xfrm>
          <a:off x="3053346" y="2281247"/>
          <a:ext cx="988119" cy="790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 err="1">
              <a:solidFill>
                <a:schemeClr val="tx1"/>
              </a:solidFill>
              <a:latin typeface="Verdana" pitchFamily="34" charset="0"/>
            </a:rPr>
            <a:t>Tantrism</a:t>
          </a:r>
          <a:endParaRPr lang="sv-SE" sz="900" kern="1200" dirty="0">
            <a:solidFill>
              <a:schemeClr val="tx1"/>
            </a:solidFill>
            <a:latin typeface="Verdana" pitchFamily="34" charset="0"/>
          </a:endParaRPr>
        </a:p>
      </dsp:txBody>
      <dsp:txXfrm>
        <a:off x="3076499" y="2304400"/>
        <a:ext cx="941813" cy="744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1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42F8DE-16F2-4651-AC41-6BC4F5892A64}" type="datetimeFigureOut">
              <a:rPr lang="sv-SE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26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26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602ED2F-CFE7-48C5-B526-8222C9773F0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08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347C267-66B5-498B-B14F-79338C8F8708}" type="datetimeFigureOut">
              <a:rPr lang="sv-SE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8187"/>
            <a:ext cx="5435600" cy="446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26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26"/>
            <a:ext cx="2944283" cy="496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27B28BD-8A67-4111-9AAF-C3CE729640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35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/>
          </a:p>
        </p:txBody>
      </p:sp>
      <p:sp>
        <p:nvSpPr>
          <p:cNvPr id="39939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FF6474-1F8C-44F9-91B7-EB884AC265EC}" type="slidenum">
              <a:rPr lang="sv-S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v-SE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pc="20" baseline="0">
                <a:latin typeface="Bernard MT Condensed" pitchFamily="18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D2F46-8F29-4FCA-A784-9DAC3AB069A9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542C-4D71-4427-A3D7-983E10039C6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3E2C-5377-4D58-90D7-0F597CA831A1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2C67-78EE-4756-96F1-9FFDD45176D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3F3D-3A8F-4883-BAF7-80E69C6D5A67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86E54-8D8D-48EB-960D-AB1B85B144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024F-7188-4B2E-8689-DC185F63696F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B000-CF5E-4C0C-9E0B-46B53716A7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latin typeface="Bernard MT Condensed" pitchFamily="18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EECD-B5AB-4485-B440-4DF49A722167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62452-33AC-418E-836F-139DBADD6F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70C4-1745-46C0-A184-E51452FBF9A5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9BDC-E0C9-4674-8A84-6403635690F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2E7C8-DC29-4B51-962F-5BA078C27C5D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6E372-038B-43A5-8ACB-BD939206FAA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8164C-93D2-4491-8163-9D76E7484E4D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655F0-2C16-4CD7-B326-E3A975DF083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4BD3E-7380-49C8-B1B5-D93B85BE9DCD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0673-B457-4A9D-8824-2EF02808827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4E31-DD09-425D-8F2C-7A28C47673B5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672EC-8956-4E23-A60C-D7B046F6FAE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6C52-BD4E-42E6-A948-1E51146F324B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0DD1-191C-465C-8334-3AABB7DCE7C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1AEA7E-5AB3-4B10-BFA6-9A8B27E08C29}" type="datetime1">
              <a:rPr lang="sv-SE" smtClean="0"/>
              <a:pPr>
                <a:defRPr/>
              </a:pPr>
              <a:t>2021-04-19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93E46-A955-4D99-8467-1C3EFE1F1F2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 thruBlk="1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RELIGIONER I ASIEN</a:t>
            </a:r>
            <a:endParaRPr lang="sv-SE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Sammanställning av ett urval </a:t>
            </a:r>
            <a:r>
              <a:rPr lang="sv-SE" dirty="0" err="1">
                <a:solidFill>
                  <a:schemeClr val="bg1"/>
                </a:solidFill>
              </a:rPr>
              <a:t>pptx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E2F3-7964-4069-8C85-B38C275B2014}" type="slidenum">
              <a:rPr lang="sv-SE" smtClean="0">
                <a:latin typeface="Arial" pitchFamily="34" charset="0"/>
                <a:cs typeface="Arial" pitchFamily="34" charset="0"/>
              </a:rPr>
              <a:pPr>
                <a:defRPr/>
              </a:pPr>
              <a:t>1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</a:t>
            </a:r>
            <a:r>
              <a:rPr lang="sv-SE" dirty="0" err="1">
                <a:solidFill>
                  <a:schemeClr val="bg1"/>
                </a:solidFill>
                <a:latin typeface="Arial" charset="0"/>
                <a:cs typeface="Arial" charset="0"/>
              </a:rPr>
              <a:t>Vishnu</a:t>
            </a:r>
            <a:endParaRPr lang="sv-S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9DAC88A-324A-4BE3-B2F0-A7EB5EACD5F2}" type="slidenum">
              <a:rPr lang="sv-SE" smtClean="0"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2736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628775"/>
            <a:ext cx="574516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38531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Shiva</a:t>
            </a:r>
          </a:p>
        </p:txBody>
      </p:sp>
      <p:pic>
        <p:nvPicPr>
          <p:cNvPr id="11" name="Platshållare för innehåll 10" descr="Hinduism_Shiva 2.g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73698" y="1600200"/>
            <a:ext cx="3005604" cy="45259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latshållare för innehåll 13" descr="Hinduism_Shiva4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48200" y="2131635"/>
            <a:ext cx="4038600" cy="346309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396" name="Platshållare för bildnumm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FD355-538E-4559-8565-DDD4BA697580}" type="slidenum">
              <a:rPr lang="sv-SE" sz="11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1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Shiva</a:t>
            </a:r>
          </a:p>
        </p:txBody>
      </p:sp>
      <p:pic>
        <p:nvPicPr>
          <p:cNvPr id="6" name="Platshållare för innehåll 5" descr="shiv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9929" y="1633066"/>
            <a:ext cx="3713142" cy="4460230"/>
          </a:xfrm>
        </p:spPr>
      </p:pic>
      <p:pic>
        <p:nvPicPr>
          <p:cNvPr id="7" name="Platshållare för innehåll 6" descr="shiva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647825"/>
            <a:ext cx="3711575" cy="4454525"/>
          </a:xfrm>
        </p:spPr>
      </p:pic>
      <p:sp>
        <p:nvSpPr>
          <p:cNvPr id="60420" name="Platshållare för bildnumm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505915-5873-4A5F-81E9-A64539C122A7}" type="slidenum">
              <a:rPr lang="sv-SE" sz="11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790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</a:t>
            </a:r>
            <a:r>
              <a:rPr lang="sv-SE" sz="4000" dirty="0" err="1">
                <a:solidFill>
                  <a:schemeClr val="bg1"/>
                </a:solidFill>
                <a:latin typeface="Arial" charset="0"/>
                <a:cs typeface="Arial" charset="0"/>
              </a:rPr>
              <a:t>Ganesha</a:t>
            </a:r>
            <a:endParaRPr lang="sv-SE" sz="4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64515" name="Platshållare för innehåll 9" descr="IMG_03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1040" y="1540195"/>
            <a:ext cx="3470920" cy="4645972"/>
          </a:xfrm>
        </p:spPr>
      </p:pic>
      <p:pic>
        <p:nvPicPr>
          <p:cNvPr id="64516" name="Platshållare för innehåll 10" descr="IMG_03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43130" y="1561058"/>
            <a:ext cx="3448740" cy="4604246"/>
          </a:xfrm>
        </p:spPr>
      </p:pic>
      <p:sp>
        <p:nvSpPr>
          <p:cNvPr id="61444" name="Platshållare för bildnummer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4F7EBD-8D2D-4946-A489-2BF6C2718494}" type="slidenum">
              <a:rPr lang="sv-SE" sz="11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170158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Krishna</a:t>
            </a:r>
          </a:p>
        </p:txBody>
      </p:sp>
      <p:pic>
        <p:nvPicPr>
          <p:cNvPr id="6" name="Platshållare för innehåll 5" descr="Krishna%20&amp;%20Radh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5150" y="1662113"/>
            <a:ext cx="2951163" cy="4402137"/>
          </a:xfrm>
        </p:spPr>
      </p:pic>
      <p:pic>
        <p:nvPicPr>
          <p:cNvPr id="7" name="Platshållare för innehåll 6" descr="krishna_friend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1125" y="1690688"/>
            <a:ext cx="4683125" cy="4402137"/>
          </a:xfrm>
        </p:spPr>
      </p:pic>
      <p:sp>
        <p:nvSpPr>
          <p:cNvPr id="62468" name="Platshållare för bildnumm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8EB122-2EA0-4C93-BCA3-7651804AC573}" type="slidenum">
              <a:rPr lang="sv-SE" sz="11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980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3600" dirty="0">
                <a:solidFill>
                  <a:schemeClr val="bg1"/>
                </a:solidFill>
                <a:latin typeface="Arial" charset="0"/>
                <a:cs typeface="Arial" charset="0"/>
              </a:rPr>
              <a:t>Ikonografi: Devi: </a:t>
            </a:r>
            <a:r>
              <a:rPr lang="sv-SE" sz="3600" dirty="0" err="1">
                <a:solidFill>
                  <a:schemeClr val="bg1"/>
                </a:solidFill>
                <a:latin typeface="Arial" charset="0"/>
                <a:cs typeface="Arial" charset="0"/>
              </a:rPr>
              <a:t>Lakshmi</a:t>
            </a:r>
            <a:r>
              <a:rPr lang="sv-SE" sz="360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v-SE" sz="3600" dirty="0" err="1">
                <a:solidFill>
                  <a:schemeClr val="bg1"/>
                </a:solidFill>
                <a:latin typeface="Arial" charset="0"/>
                <a:cs typeface="Arial" charset="0"/>
              </a:rPr>
              <a:t>Durga</a:t>
            </a:r>
            <a:r>
              <a:rPr lang="sv-SE" sz="3600" dirty="0">
                <a:solidFill>
                  <a:schemeClr val="bg1"/>
                </a:solidFill>
                <a:latin typeface="Arial" charset="0"/>
                <a:cs typeface="Arial" charset="0"/>
              </a:rPr>
              <a:t>, Kali</a:t>
            </a:r>
          </a:p>
        </p:txBody>
      </p:sp>
      <p:sp>
        <p:nvSpPr>
          <p:cNvPr id="63490" name="Platshållare för bildnumm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DC1499-1B41-4F79-BE6F-FD1FC7500545}" type="slidenum">
              <a:rPr lang="sv-SE" sz="110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762"/>
          <a:stretch>
            <a:fillRect/>
          </a:stretch>
        </p:blipFill>
        <p:spPr bwMode="auto">
          <a:xfrm>
            <a:off x="323850" y="1557338"/>
            <a:ext cx="27876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990"/>
          <a:stretch>
            <a:fillRect/>
          </a:stretch>
        </p:blipFill>
        <p:spPr bwMode="auto">
          <a:xfrm>
            <a:off x="3178175" y="1557338"/>
            <a:ext cx="284638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4594" r="1218"/>
          <a:stretch>
            <a:fillRect/>
          </a:stretch>
        </p:blipFill>
        <p:spPr bwMode="auto">
          <a:xfrm>
            <a:off x="6084888" y="1557338"/>
            <a:ext cx="28543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6052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chemeClr val="bg1"/>
                </a:solidFill>
                <a:latin typeface="Verdana" pitchFamily="34" charset="0"/>
              </a:rPr>
              <a:t>Religioner med många rötter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sv-SE" dirty="0">
                <a:solidFill>
                  <a:schemeClr val="bg1"/>
                </a:solidFill>
                <a:latin typeface="Verdana" pitchFamily="34" charset="0"/>
              </a:rPr>
              <a:t>Hinduismens rötter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latshållare för text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v-SE" dirty="0">
                <a:solidFill>
                  <a:schemeClr val="bg1"/>
                </a:solidFill>
                <a:latin typeface="Verdana" pitchFamily="34" charset="0"/>
              </a:rPr>
              <a:t>Buddhismens rötter</a:t>
            </a:r>
          </a:p>
        </p:txBody>
      </p:sp>
      <p:graphicFrame>
        <p:nvGraphicFramePr>
          <p:cNvPr id="8" name="Platshållare för innehåll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59F11-5DDE-4F70-B94F-404BE433CF0A}" type="slidenum">
              <a:rPr lang="sv-SE"/>
              <a:pPr>
                <a:defRPr/>
              </a:pPr>
              <a:t>16</a:t>
            </a:fld>
            <a:endParaRPr lang="sv-SE"/>
          </a:p>
        </p:txBody>
      </p:sp>
      <p:sp>
        <p:nvSpPr>
          <p:cNvPr id="9" name="Vänster-höger 8"/>
          <p:cNvSpPr/>
          <p:nvPr/>
        </p:nvSpPr>
        <p:spPr>
          <a:xfrm>
            <a:off x="2411760" y="5949280"/>
            <a:ext cx="4320480" cy="360040"/>
          </a:xfrm>
          <a:prstGeom prst="leftRightArrow">
            <a:avLst/>
          </a:prstGeom>
          <a:gradFill>
            <a:gsLst>
              <a:gs pos="0">
                <a:srgbClr val="FFC000"/>
              </a:gs>
              <a:gs pos="79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latin typeface="Verdana" pitchFamily="34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4319587" y="4486925"/>
            <a:ext cx="504825" cy="7366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10725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4" grpId="0">
        <p:bldAsOne/>
      </p:bldGraphic>
      <p:bldP spid="6" grpId="0" build="p"/>
      <p:bldGraphic spid="8" grpId="0">
        <p:bldAsOne/>
      </p:bldGraphic>
      <p:bldP spid="297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dirty="0">
                <a:solidFill>
                  <a:schemeClr val="bg1"/>
                </a:solidFill>
                <a:latin typeface="Verdana" pitchFamily="34" charset="0"/>
              </a:rPr>
              <a:t>Buddhismens utbredning</a:t>
            </a:r>
          </a:p>
        </p:txBody>
      </p:sp>
      <p:graphicFrame>
        <p:nvGraphicFramePr>
          <p:cNvPr id="22553" name="Group 25"/>
          <p:cNvGraphicFramePr>
            <a:graphicFrameLocks noGrp="1"/>
          </p:cNvGraphicFramePr>
          <p:nvPr>
            <p:ph idx="1"/>
          </p:nvPr>
        </p:nvGraphicFramePr>
        <p:xfrm>
          <a:off x="563563" y="1581150"/>
          <a:ext cx="8401495" cy="4214813"/>
        </p:xfrm>
        <a:graphic>
          <a:graphicData uri="http://schemas.openxmlformats.org/drawingml/2006/table">
            <a:tbl>
              <a:tblPr/>
              <a:tblGrid>
                <a:gridCol w="144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Sydbuddhism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Östbuddhism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</a:rPr>
                        <a:t>Nordbuddhism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Område: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Sri Lanka (200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Burma (200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Thailand (200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Kambodja (200 vt)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Kina (100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Taiwan (100 vt?)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Vietnam (200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Sydkorea (400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Japan (600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Kina &amp; Mongoliet (100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b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</a:b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Tibet (700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Bhutan (700 vt)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Nepal (700 vt)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Inriktningar: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Theravada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Varianter av mahayana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Varianter av </a:t>
                      </a:r>
                      <a:r>
                        <a:rPr kumimoji="0" lang="sv-S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mahayana</a:t>
                      </a:r>
                      <a:endParaRPr kumimoji="0" lang="sv-S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sv-S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Tantrisk buddhism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50063-696A-44C4-B26C-30819E467D38}" type="slidenum">
              <a:rPr lang="sv-SE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9247225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6672"/>
            <a:ext cx="9144000" cy="58326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74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Samsara</a:t>
            </a:r>
            <a:r>
              <a:rPr lang="sv-SE" dirty="0"/>
              <a:t>, kretsloppet</a:t>
            </a:r>
          </a:p>
        </p:txBody>
      </p:sp>
      <p:pic>
        <p:nvPicPr>
          <p:cNvPr id="6" name="Platshållare för innehåll 5" descr="Samsa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3411" y="1600200"/>
            <a:ext cx="4837178" cy="4525963"/>
          </a:xfrm>
        </p:spPr>
      </p:pic>
      <p:sp>
        <p:nvSpPr>
          <p:cNvPr id="5" name="Platshållare för bildnummer 2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2D37F7E-4FE3-499B-B547-052120D7FAF7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0566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Hinduismens många rötter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4356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6DF1AA1-4836-4AEA-86AC-175AE6F78067}" type="slidenum">
              <a:rPr lang="sv-SE"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5D10F1-A17E-4BDF-8632-0B42DD08D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F05D10F1-A17E-4BDF-8632-0B42DD08D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D2186E-DDDD-40D6-9E01-BEDA5BC9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D9D2186E-DDDD-40D6-9E01-BEDA5BC9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6F62EA-2CA7-4E59-8845-8BCE16C8E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266F62EA-2CA7-4E59-8845-8BCE16C8E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D18407-E963-4E59-9A98-E97C3819C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00D18407-E963-4E59-9A98-E97C3819C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C32BD6-83A2-4DD2-A389-E5A3B3DDD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61C32BD6-83A2-4DD2-A389-E5A3B3DDD2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DB46D4-8953-480F-A026-B38A56491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9ADB46D4-8953-480F-A026-B38A56491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88EE7C-A860-4EDA-849C-1EBC37F33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6F88EE7C-A860-4EDA-849C-1EBC37F33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BDB9BC-3494-453C-B5C6-038C11691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A3BDB9BC-3494-453C-B5C6-038C11691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3AC0C8-652B-4B92-BFD1-0C3D0AB08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6B3AC0C8-652B-4B92-BFD1-0C3D0AB089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7EED74-D221-45A6-9095-02923DE28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EF7EED74-D221-45A6-9095-02923DE280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C73A44-1F73-4F95-8BE2-E6FE3A2F2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59C73A44-1F73-4F95-8BE2-E6FE3A2F2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ubrik 1"/>
          <p:cNvSpPr>
            <a:spLocks noGrp="1"/>
          </p:cNvSpPr>
          <p:nvPr>
            <p:ph type="title"/>
          </p:nvPr>
        </p:nvSpPr>
        <p:spPr>
          <a:xfrm>
            <a:off x="446856" y="525686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Hinduismen</a:t>
            </a:r>
            <a:br>
              <a:rPr lang="sv-S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sv-SE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Periodindelning av tre forskare med olika fokus - 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717935"/>
              </p:ext>
            </p:extLst>
          </p:nvPr>
        </p:nvGraphicFramePr>
        <p:xfrm>
          <a:off x="529406" y="1851248"/>
          <a:ext cx="7848873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517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Larsson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Jacobsen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Flood</a:t>
                      </a:r>
                      <a:endParaRPr lang="sv-SE" sz="16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Induskultur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3000-1500 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Induskulturen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-1750 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Induskulturen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2500-1500 fvt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Indo-brahmansk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1500-600 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Vedisk period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1750-500 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Vedisk period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1500-500</a:t>
                      </a: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fvt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Indo-sramansk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600-300fvt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Asketisk reformperiod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500-200 fvt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Purana</a:t>
                      </a:r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period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fvt-500 vt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Indisk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300-1200 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Klassisk hinduism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200 fvt – 1100</a:t>
                      </a: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vt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Medeltida</a:t>
                      </a: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period</a:t>
                      </a:r>
                      <a:b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500-1500 vt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Indo-islamsk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1200-1757 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Hinduiska</a:t>
                      </a:r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organisationer</a:t>
                      </a:r>
                    </a:p>
                    <a:p>
                      <a:pPr algn="ctr"/>
                      <a:r>
                        <a:rPr lang="sv-SE" sz="1600" b="0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1100-1850 vt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Modern hinduism</a:t>
                      </a:r>
                      <a:b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1500-nu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906"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Indo-engelsk</a:t>
                      </a:r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1757-nu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Modern hinduism</a:t>
                      </a:r>
                    </a:p>
                    <a:p>
                      <a:pPr algn="ctr"/>
                      <a:r>
                        <a:rPr lang="sv-SE" sz="1600" b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1850 - 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CA9B1FF-1589-41DD-A894-DB1C9593C816}" type="slidenum">
              <a:rPr lang="sv-SE"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Harappa-kulturen</a:t>
            </a:r>
            <a:endParaRPr lang="sv-SE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latshållare för innehåll 3" descr="Interaktion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7400" y="1600200"/>
            <a:ext cx="6849200" cy="452596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>
          <a:xfrm>
            <a:off x="6553200" y="6216650"/>
            <a:ext cx="2133600" cy="365125"/>
          </a:xfrm>
        </p:spPr>
        <p:txBody>
          <a:bodyPr/>
          <a:lstStyle/>
          <a:p>
            <a:pPr>
              <a:defRPr/>
            </a:pPr>
            <a:fld id="{B9F4FE61-80C9-44CE-BF88-A4B4301D3BBF}" type="slidenum">
              <a:rPr lang="ko-KR" altLang="sv-SE"/>
              <a:pPr>
                <a:defRPr/>
              </a:pPr>
              <a:t>4</a:t>
            </a:fld>
            <a:endParaRPr lang="sv-SE" altLang="ko-KR"/>
          </a:p>
        </p:txBody>
      </p:sp>
      <p:sp>
        <p:nvSpPr>
          <p:cNvPr id="5" name="Rektangel 4"/>
          <p:cNvSpPr/>
          <p:nvPr/>
        </p:nvSpPr>
        <p:spPr>
          <a:xfrm>
            <a:off x="2149400" y="1918543"/>
            <a:ext cx="2566616" cy="214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http://www.lerc.educ.ubc.ca/LERC/courses/489/worldlang/bulgarian/art/bul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1482725"/>
            <a:ext cx="72358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Indoeuropeiska språk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139EF1B-6FBA-4738-9F56-3B0131EB726B}" type="slidenum">
              <a:rPr lang="sv-SE"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Indoeuropéernas utbredning</a:t>
            </a:r>
            <a:br>
              <a:rPr lang="sv-S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sv-S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En ideologiskt belastad teori om migration och diffusion - </a:t>
            </a:r>
            <a:endParaRPr lang="sv-SE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latshållare för innehåll 3" descr="IE_expansion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-20000"/>
          </a:blip>
          <a:stretch>
            <a:fillRect/>
          </a:stretch>
        </p:blipFill>
        <p:spPr>
          <a:xfrm>
            <a:off x="611560" y="1442911"/>
            <a:ext cx="7920880" cy="4840539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>
              <a:defRPr/>
            </a:pPr>
            <a:fld id="{CC7988B0-807A-477D-A1D4-C022B6B0F9B8}" type="slidenum">
              <a:rPr lang="sv-SE" sz="1100"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sv-SE" sz="11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 vediska litteraturen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</p:nvPr>
        </p:nvGraphicFramePr>
        <p:xfrm>
          <a:off x="611560" y="1600200"/>
          <a:ext cx="8153400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v-SE" sz="1400" dirty="0" err="1">
                          <a:latin typeface="Arial" pitchFamily="34" charset="0"/>
                          <a:cs typeface="Arial" pitchFamily="34" charset="0"/>
                        </a:rPr>
                        <a:t>Samhitaer</a:t>
                      </a:r>
                      <a:endParaRPr lang="sv-S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Samhita-del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Rigveda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latin typeface="Arial" pitchFamily="34" charset="0"/>
                          <a:cs typeface="Arial" pitchFamily="34" charset="0"/>
                        </a:rPr>
                        <a:t>(1200 fvt)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Samaveda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latin typeface="Arial" pitchFamily="34" charset="0"/>
                          <a:cs typeface="Arial" pitchFamily="34" charset="0"/>
                        </a:rPr>
                        <a:t>(1200 fvt)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Yajurveda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latin typeface="Arial" pitchFamily="34" charset="0"/>
                          <a:cs typeface="Arial" pitchFamily="34" charset="0"/>
                        </a:rPr>
                        <a:t>(1200 fvt)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Atharvaveda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latin typeface="Arial" pitchFamily="34" charset="0"/>
                          <a:cs typeface="Arial" pitchFamily="34" charset="0"/>
                        </a:rPr>
                        <a:t>(900 fvt ?)</a:t>
                      </a:r>
                    </a:p>
                  </a:txBody>
                  <a:tcPr marL="90593" marR="905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Fokus: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Hymner och böner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Sånger </a:t>
                      </a: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Rituella</a:t>
                      </a:r>
                      <a:r>
                        <a:rPr lang="sv-SE" sz="1400" baseline="0" dirty="0">
                          <a:latin typeface="Arial" pitchFamily="34" charset="0"/>
                          <a:cs typeface="Arial" pitchFamily="34" charset="0"/>
                        </a:rPr>
                        <a:t> yttranden</a:t>
                      </a:r>
                      <a:endParaRPr lang="sv-S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/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Liturgi. </a:t>
                      </a:r>
                      <a:b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r>
                        <a:rPr lang="sv-SE" sz="1400" dirty="0" err="1">
                          <a:latin typeface="Arial" pitchFamily="34" charset="0"/>
                          <a:cs typeface="Arial" pitchFamily="34" charset="0"/>
                        </a:rPr>
                        <a:t>Kontroll-manual</a:t>
                      </a:r>
                      <a:r>
                        <a:rPr lang="sv-SE" sz="1400"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endParaRPr lang="sv-S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Ansvarig präst</a:t>
                      </a:r>
                    </a:p>
                  </a:txBody>
                  <a:tcPr marL="90593" marR="9059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i="1" dirty="0" err="1">
                          <a:latin typeface="Arial" pitchFamily="34" charset="0"/>
                          <a:cs typeface="Arial" pitchFamily="34" charset="0"/>
                        </a:rPr>
                        <a:t>Hotr</a:t>
                      </a:r>
                      <a:endParaRPr lang="sv-SE" sz="1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i="1" dirty="0" err="1">
                          <a:latin typeface="Arial" pitchFamily="34" charset="0"/>
                          <a:cs typeface="Arial" pitchFamily="34" charset="0"/>
                        </a:rPr>
                        <a:t>Udgatr</a:t>
                      </a:r>
                      <a:endParaRPr lang="sv-SE" sz="1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i="1" dirty="0" err="1">
                          <a:latin typeface="Arial" pitchFamily="34" charset="0"/>
                          <a:cs typeface="Arial" pitchFamily="34" charset="0"/>
                        </a:rPr>
                        <a:t>Adhvaryu</a:t>
                      </a:r>
                      <a:endParaRPr lang="sv-SE" sz="1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i="1" dirty="0" err="1">
                          <a:latin typeface="Arial" pitchFamily="34" charset="0"/>
                          <a:cs typeface="Arial" pitchFamily="34" charset="0"/>
                        </a:rPr>
                        <a:t>Brahmin</a:t>
                      </a:r>
                      <a:endParaRPr lang="sv-SE" sz="14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Brahmana-del</a:t>
                      </a:r>
                      <a:b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(900-600 fvt)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Förklaringar till hymnerna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Förklaringar till sångerna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Förklaringar till orden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Förklaringar till liturgin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Aryanyakas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(900-500 fvt)</a:t>
                      </a:r>
                      <a:endParaRPr lang="sv-SE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Utläggningar om offret. Visdomslitteratur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Utläggningar om offret.</a:t>
                      </a:r>
                    </a:p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Visdomslitteratur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Utläggningar om offret.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Visdomslitteratur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Utläggningar om offret.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Visdomslitteratur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 err="1">
                          <a:latin typeface="Arial" pitchFamily="34" charset="0"/>
                          <a:cs typeface="Arial" pitchFamily="34" charset="0"/>
                        </a:rPr>
                        <a:t>Uphanishader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(700- fvt ?)</a:t>
                      </a:r>
                      <a:endParaRPr lang="sv-SE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Filosofiskt innehåll (om ovanstående)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Filosofiskt innehåll (om ovanstående)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Filosofiskt innehåll (om ovanstående)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Arial" pitchFamily="34" charset="0"/>
                          <a:cs typeface="Arial" pitchFamily="34" charset="0"/>
                        </a:rPr>
                        <a:t>Filosofiskt innehåll (om ovanstående)</a:t>
                      </a:r>
                    </a:p>
                  </a:txBody>
                  <a:tcPr marL="90593" marR="90593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34CFB6C-E65C-4C70-B707-BBACEDA82344}" type="slidenum">
              <a:rPr lang="sv-SE"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solidFill>
                  <a:schemeClr val="bg1"/>
                </a:solidFill>
                <a:latin typeface="Arial" charset="0"/>
                <a:cs typeface="Arial" charset="0"/>
              </a:rPr>
              <a:t>Livsstadier och livsmål</a:t>
            </a:r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A929AF1-5F33-4337-950B-6BCF178F7402}" type="slidenum">
              <a:rPr lang="sv-SE"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öger 4"/>
          <p:cNvSpPr/>
          <p:nvPr/>
        </p:nvSpPr>
        <p:spPr>
          <a:xfrm>
            <a:off x="4140200" y="3141663"/>
            <a:ext cx="8636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öger 5"/>
          <p:cNvSpPr/>
          <p:nvPr/>
        </p:nvSpPr>
        <p:spPr>
          <a:xfrm>
            <a:off x="4140200" y="3860800"/>
            <a:ext cx="86360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Höger 6"/>
          <p:cNvSpPr/>
          <p:nvPr/>
        </p:nvSpPr>
        <p:spPr>
          <a:xfrm>
            <a:off x="4140200" y="4652963"/>
            <a:ext cx="863600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öger 7"/>
          <p:cNvSpPr/>
          <p:nvPr/>
        </p:nvSpPr>
        <p:spPr>
          <a:xfrm>
            <a:off x="4140200" y="5373688"/>
            <a:ext cx="8636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123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solidFill>
                  <a:schemeClr val="bg1"/>
                </a:solidFill>
                <a:latin typeface="Arial" charset="0"/>
                <a:cs typeface="Arial" charset="0"/>
              </a:rPr>
              <a:t>Nepalesiskt Shiva-tempel</a:t>
            </a:r>
          </a:p>
        </p:txBody>
      </p:sp>
      <p:sp>
        <p:nvSpPr>
          <p:cNvPr id="60418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v-SE">
              <a:latin typeface="Arial" charset="0"/>
              <a:cs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09C5D49-88F4-49EF-AD46-1E37BE75F7F2}" type="slidenum">
              <a:rPr lang="sv-SE" smtClean="0"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sv-SE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24467"/>
          <a:stretch>
            <a:fillRect/>
          </a:stretch>
        </p:blipFill>
        <p:spPr bwMode="auto">
          <a:xfrm>
            <a:off x="84138" y="1557338"/>
            <a:ext cx="902493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0845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öreläsning2">
  <a:themeElements>
    <a:clrScheme name="Anpassat 2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D8524"/>
      </a:accent1>
      <a:accent2>
        <a:srgbClr val="BBC737"/>
      </a:accent2>
      <a:accent3>
        <a:srgbClr val="E4E8AF"/>
      </a:accent3>
      <a:accent4>
        <a:srgbClr val="FADA7A"/>
      </a:accent4>
      <a:accent5>
        <a:srgbClr val="E4E8AF"/>
      </a:accent5>
      <a:accent6>
        <a:srgbClr val="E4E8AF"/>
      </a:accent6>
      <a:hlink>
        <a:srgbClr val="BBC737"/>
      </a:hlink>
      <a:folHlink>
        <a:srgbClr val="6C77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</TotalTime>
  <Words>422</Words>
  <Application>Microsoft Office PowerPoint</Application>
  <PresentationFormat>Bildspel på skärmen (4:3)</PresentationFormat>
  <Paragraphs>180</Paragraphs>
  <Slides>18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Arial</vt:lpstr>
      <vt:lpstr>Bernard MT Condensed</vt:lpstr>
      <vt:lpstr>Calibri</vt:lpstr>
      <vt:lpstr>Verdana</vt:lpstr>
      <vt:lpstr>Wingdings</vt:lpstr>
      <vt:lpstr>Föreläsning2</vt:lpstr>
      <vt:lpstr>RELIGIONER I ASIEN</vt:lpstr>
      <vt:lpstr>Hinduismens många rötter</vt:lpstr>
      <vt:lpstr>Hinduismen - Periodindelning av tre forskare med olika fokus - </vt:lpstr>
      <vt:lpstr>Harappa-kulturen</vt:lpstr>
      <vt:lpstr>Indoeuropeiska språk</vt:lpstr>
      <vt:lpstr>Indoeuropéernas utbredning - En ideologiskt belastad teori om migration och diffusion - </vt:lpstr>
      <vt:lpstr>Den vediska litteraturen</vt:lpstr>
      <vt:lpstr>Livsstadier och livsmål</vt:lpstr>
      <vt:lpstr>Nepalesiskt Shiva-tempel</vt:lpstr>
      <vt:lpstr>Ikonografi: Vishnu</vt:lpstr>
      <vt:lpstr>Ikonografi: Shiva</vt:lpstr>
      <vt:lpstr>Ikonografi: Shiva</vt:lpstr>
      <vt:lpstr>Ikonografi: Ganesha</vt:lpstr>
      <vt:lpstr>Ikonografi: Krishna</vt:lpstr>
      <vt:lpstr>Ikonografi: Devi: Lakshmi, Durga, Kali</vt:lpstr>
      <vt:lpstr>Religioner med många rötter</vt:lpstr>
      <vt:lpstr>Buddhismens utbredning</vt:lpstr>
      <vt:lpstr>Samsara, kretsloppet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IKONOGRAFI OCH BILDANALYS</dc:title>
  <dc:creator>Johan Adetorp</dc:creator>
  <cp:lastModifiedBy>Svensson Patrik</cp:lastModifiedBy>
  <cp:revision>88</cp:revision>
  <cp:lastPrinted>2018-09-24T07:38:43Z</cp:lastPrinted>
  <dcterms:created xsi:type="dcterms:W3CDTF">2010-08-12T11:54:53Z</dcterms:created>
  <dcterms:modified xsi:type="dcterms:W3CDTF">2021-04-19T06:46:20Z</dcterms:modified>
</cp:coreProperties>
</file>