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895B08-A071-4C5E-B577-A6C0B7F1E779}" v="69" dt="2021-05-23T10:30:57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sson Patrik" userId="fdeb0951-73d1-4dc7-94db-aac2203af7c0" providerId="ADAL" clId="{DC895B08-A071-4C5E-B577-A6C0B7F1E779}"/>
    <pc:docChg chg="custSel addSld modSld">
      <pc:chgData name="Svensson Patrik" userId="fdeb0951-73d1-4dc7-94db-aac2203af7c0" providerId="ADAL" clId="{DC895B08-A071-4C5E-B577-A6C0B7F1E779}" dt="2021-05-23T10:30:57.213" v="2430"/>
      <pc:docMkLst>
        <pc:docMk/>
      </pc:docMkLst>
      <pc:sldChg chg="modTransition modAnim">
        <pc:chgData name="Svensson Patrik" userId="fdeb0951-73d1-4dc7-94db-aac2203af7c0" providerId="ADAL" clId="{DC895B08-A071-4C5E-B577-A6C0B7F1E779}" dt="2021-05-23T10:26:25.511" v="2390"/>
        <pc:sldMkLst>
          <pc:docMk/>
          <pc:sldMk cId="37832716" sldId="256"/>
        </pc:sldMkLst>
      </pc:sldChg>
      <pc:sldChg chg="modSp modTransition modAnim">
        <pc:chgData name="Svensson Patrik" userId="fdeb0951-73d1-4dc7-94db-aac2203af7c0" providerId="ADAL" clId="{DC895B08-A071-4C5E-B577-A6C0B7F1E779}" dt="2021-05-23T10:27:04.261" v="2394"/>
        <pc:sldMkLst>
          <pc:docMk/>
          <pc:sldMk cId="1305164441" sldId="257"/>
        </pc:sldMkLst>
        <pc:spChg chg="mod">
          <ac:chgData name="Svensson Patrik" userId="fdeb0951-73d1-4dc7-94db-aac2203af7c0" providerId="ADAL" clId="{DC895B08-A071-4C5E-B577-A6C0B7F1E779}" dt="2021-05-21T13:28:29.691" v="550" actId="20577"/>
          <ac:spMkLst>
            <pc:docMk/>
            <pc:sldMk cId="1305164441" sldId="257"/>
            <ac:spMk id="3" creationId="{9AE1E5A5-6734-4DF7-86B6-7FF3D4F4140F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27:30.698" v="2398"/>
        <pc:sldMkLst>
          <pc:docMk/>
          <pc:sldMk cId="1505703536" sldId="258"/>
        </pc:sldMkLst>
        <pc:spChg chg="mod">
          <ac:chgData name="Svensson Patrik" userId="fdeb0951-73d1-4dc7-94db-aac2203af7c0" providerId="ADAL" clId="{DC895B08-A071-4C5E-B577-A6C0B7F1E779}" dt="2021-05-21T13:21:36.183" v="3" actId="255"/>
          <ac:spMkLst>
            <pc:docMk/>
            <pc:sldMk cId="1505703536" sldId="258"/>
            <ac:spMk id="2" creationId="{FD835FCF-2392-4CFF-AA14-A29687DFCE39}"/>
          </ac:spMkLst>
        </pc:spChg>
        <pc:spChg chg="mod">
          <ac:chgData name="Svensson Patrik" userId="fdeb0951-73d1-4dc7-94db-aac2203af7c0" providerId="ADAL" clId="{DC895B08-A071-4C5E-B577-A6C0B7F1E779}" dt="2021-05-21T13:31:46.904" v="799" actId="20577"/>
          <ac:spMkLst>
            <pc:docMk/>
            <pc:sldMk cId="1505703536" sldId="258"/>
            <ac:spMk id="3" creationId="{32FBFD9E-1223-47EB-8A15-52B187D88D1F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27:51.226" v="2401"/>
        <pc:sldMkLst>
          <pc:docMk/>
          <pc:sldMk cId="2622046125" sldId="259"/>
        </pc:sldMkLst>
        <pc:spChg chg="mod">
          <ac:chgData name="Svensson Patrik" userId="fdeb0951-73d1-4dc7-94db-aac2203af7c0" providerId="ADAL" clId="{DC895B08-A071-4C5E-B577-A6C0B7F1E779}" dt="2021-05-21T13:32:37.200" v="803" actId="255"/>
          <ac:spMkLst>
            <pc:docMk/>
            <pc:sldMk cId="2622046125" sldId="259"/>
            <ac:spMk id="2" creationId="{9DCFF9D0-50C9-44DB-A5FB-ABD63B6F7788}"/>
          </ac:spMkLst>
        </pc:spChg>
        <pc:spChg chg="mod">
          <ac:chgData name="Svensson Patrik" userId="fdeb0951-73d1-4dc7-94db-aac2203af7c0" providerId="ADAL" clId="{DC895B08-A071-4C5E-B577-A6C0B7F1E779}" dt="2021-05-23T09:44:35.965" v="1027" actId="20577"/>
          <ac:spMkLst>
            <pc:docMk/>
            <pc:sldMk cId="2622046125" sldId="259"/>
            <ac:spMk id="3" creationId="{4368DAB7-2D36-4C86-B7ED-D56021236338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28:13.114" v="2404"/>
        <pc:sldMkLst>
          <pc:docMk/>
          <pc:sldMk cId="1327994919" sldId="260"/>
        </pc:sldMkLst>
        <pc:spChg chg="mod">
          <ac:chgData name="Svensson Patrik" userId="fdeb0951-73d1-4dc7-94db-aac2203af7c0" providerId="ADAL" clId="{DC895B08-A071-4C5E-B577-A6C0B7F1E779}" dt="2021-05-23T09:45:11.457" v="1030"/>
          <ac:spMkLst>
            <pc:docMk/>
            <pc:sldMk cId="1327994919" sldId="260"/>
            <ac:spMk id="2" creationId="{FC8B6761-A8DA-4960-931D-35F943BA0BB0}"/>
          </ac:spMkLst>
        </pc:spChg>
        <pc:spChg chg="mod">
          <ac:chgData name="Svensson Patrik" userId="fdeb0951-73d1-4dc7-94db-aac2203af7c0" providerId="ADAL" clId="{DC895B08-A071-4C5E-B577-A6C0B7F1E779}" dt="2021-05-23T09:46:32.192" v="1197" actId="20577"/>
          <ac:spMkLst>
            <pc:docMk/>
            <pc:sldMk cId="1327994919" sldId="260"/>
            <ac:spMk id="3" creationId="{194596BB-BF7C-483D-BB4B-EBA85236471F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28:38.935" v="2407"/>
        <pc:sldMkLst>
          <pc:docMk/>
          <pc:sldMk cId="1162724467" sldId="261"/>
        </pc:sldMkLst>
        <pc:spChg chg="mod">
          <ac:chgData name="Svensson Patrik" userId="fdeb0951-73d1-4dc7-94db-aac2203af7c0" providerId="ADAL" clId="{DC895B08-A071-4C5E-B577-A6C0B7F1E779}" dt="2021-05-23T09:46:56.951" v="1200"/>
          <ac:spMkLst>
            <pc:docMk/>
            <pc:sldMk cId="1162724467" sldId="261"/>
            <ac:spMk id="2" creationId="{78F2478C-7ED9-4935-82CD-2DF0ED694ACD}"/>
          </ac:spMkLst>
        </pc:spChg>
        <pc:spChg chg="mod">
          <ac:chgData name="Svensson Patrik" userId="fdeb0951-73d1-4dc7-94db-aac2203af7c0" providerId="ADAL" clId="{DC895B08-A071-4C5E-B577-A6C0B7F1E779}" dt="2021-05-23T09:48:45.011" v="1343" actId="313"/>
          <ac:spMkLst>
            <pc:docMk/>
            <pc:sldMk cId="1162724467" sldId="261"/>
            <ac:spMk id="3" creationId="{330AF1C3-5CED-4DFD-83AB-4350E821A371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28:59.285" v="2410"/>
        <pc:sldMkLst>
          <pc:docMk/>
          <pc:sldMk cId="1898110583" sldId="262"/>
        </pc:sldMkLst>
        <pc:spChg chg="mod">
          <ac:chgData name="Svensson Patrik" userId="fdeb0951-73d1-4dc7-94db-aac2203af7c0" providerId="ADAL" clId="{DC895B08-A071-4C5E-B577-A6C0B7F1E779}" dt="2021-05-23T09:47:09.365" v="1203"/>
          <ac:spMkLst>
            <pc:docMk/>
            <pc:sldMk cId="1898110583" sldId="262"/>
            <ac:spMk id="2" creationId="{17AC942C-5AA2-40B8-BA54-EFE49435C0A9}"/>
          </ac:spMkLst>
        </pc:spChg>
        <pc:spChg chg="mod">
          <ac:chgData name="Svensson Patrik" userId="fdeb0951-73d1-4dc7-94db-aac2203af7c0" providerId="ADAL" clId="{DC895B08-A071-4C5E-B577-A6C0B7F1E779}" dt="2021-05-23T09:52:49.372" v="1586" actId="20577"/>
          <ac:spMkLst>
            <pc:docMk/>
            <pc:sldMk cId="1898110583" sldId="262"/>
            <ac:spMk id="3" creationId="{23E15A41-8BF9-4442-BEE6-AE144EFDE768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30:04.969" v="2423"/>
        <pc:sldMkLst>
          <pc:docMk/>
          <pc:sldMk cId="2462097953" sldId="263"/>
        </pc:sldMkLst>
        <pc:spChg chg="mod">
          <ac:chgData name="Svensson Patrik" userId="fdeb0951-73d1-4dc7-94db-aac2203af7c0" providerId="ADAL" clId="{DC895B08-A071-4C5E-B577-A6C0B7F1E779}" dt="2021-05-23T09:47:23.078" v="1206"/>
          <ac:spMkLst>
            <pc:docMk/>
            <pc:sldMk cId="2462097953" sldId="263"/>
            <ac:spMk id="2" creationId="{6D38CF1C-F279-4A84-9343-C1E20E2459C8}"/>
          </ac:spMkLst>
        </pc:spChg>
        <pc:spChg chg="mod">
          <ac:chgData name="Svensson Patrik" userId="fdeb0951-73d1-4dc7-94db-aac2203af7c0" providerId="ADAL" clId="{DC895B08-A071-4C5E-B577-A6C0B7F1E779}" dt="2021-05-23T10:29:39.091" v="2420" actId="20577"/>
          <ac:spMkLst>
            <pc:docMk/>
            <pc:sldMk cId="2462097953" sldId="263"/>
            <ac:spMk id="3" creationId="{9FD0DC58-AE50-4450-AD15-F85B0A9AD90C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30:35.307" v="2427"/>
        <pc:sldMkLst>
          <pc:docMk/>
          <pc:sldMk cId="3942094193" sldId="264"/>
        </pc:sldMkLst>
        <pc:spChg chg="mod">
          <ac:chgData name="Svensson Patrik" userId="fdeb0951-73d1-4dc7-94db-aac2203af7c0" providerId="ADAL" clId="{DC895B08-A071-4C5E-B577-A6C0B7F1E779}" dt="2021-05-23T09:56:11.811" v="1704"/>
          <ac:spMkLst>
            <pc:docMk/>
            <pc:sldMk cId="3942094193" sldId="264"/>
            <ac:spMk id="2" creationId="{CF378D70-9B13-48D6-862D-58EE6B6F4A00}"/>
          </ac:spMkLst>
        </pc:spChg>
        <pc:spChg chg="mod">
          <ac:chgData name="Svensson Patrik" userId="fdeb0951-73d1-4dc7-94db-aac2203af7c0" providerId="ADAL" clId="{DC895B08-A071-4C5E-B577-A6C0B7F1E779}" dt="2021-05-23T10:08:22.126" v="2122" actId="20577"/>
          <ac:spMkLst>
            <pc:docMk/>
            <pc:sldMk cId="3942094193" sldId="264"/>
            <ac:spMk id="3" creationId="{B5449274-FC64-4C0A-8B0A-EADF529ACE39}"/>
          </ac:spMkLst>
        </pc:spChg>
      </pc:sldChg>
      <pc:sldChg chg="modSp add modTransition modAnim">
        <pc:chgData name="Svensson Patrik" userId="fdeb0951-73d1-4dc7-94db-aac2203af7c0" providerId="ADAL" clId="{DC895B08-A071-4C5E-B577-A6C0B7F1E779}" dt="2021-05-23T10:30:57.213" v="2430"/>
        <pc:sldMkLst>
          <pc:docMk/>
          <pc:sldMk cId="2697468506" sldId="265"/>
        </pc:sldMkLst>
        <pc:spChg chg="mod">
          <ac:chgData name="Svensson Patrik" userId="fdeb0951-73d1-4dc7-94db-aac2203af7c0" providerId="ADAL" clId="{DC895B08-A071-4C5E-B577-A6C0B7F1E779}" dt="2021-05-23T10:08:48.923" v="2125"/>
          <ac:spMkLst>
            <pc:docMk/>
            <pc:sldMk cId="2697468506" sldId="265"/>
            <ac:spMk id="2" creationId="{4F84EDE3-7DE9-43BA-86C0-0E274A7C8922}"/>
          </ac:spMkLst>
        </pc:spChg>
        <pc:spChg chg="mod">
          <ac:chgData name="Svensson Patrik" userId="fdeb0951-73d1-4dc7-94db-aac2203af7c0" providerId="ADAL" clId="{DC895B08-A071-4C5E-B577-A6C0B7F1E779}" dt="2021-05-23T10:19:47.793" v="2377" actId="255"/>
          <ac:spMkLst>
            <pc:docMk/>
            <pc:sldMk cId="2697468506" sldId="265"/>
            <ac:spMk id="3" creationId="{D1978E1D-A5A0-4661-B9DC-BB12C3DAE6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CF0DC9-3227-4BCB-98A8-0281D2932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000251"/>
            <a:ext cx="8791575" cy="1509712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MORALGRUNDSTEORIN</a:t>
            </a:r>
            <a:br>
              <a:rPr lang="sv-SE" dirty="0"/>
            </a:br>
            <a:r>
              <a:rPr lang="sv-SE" sz="2000" dirty="0"/>
              <a:t>(moral </a:t>
            </a:r>
            <a:r>
              <a:rPr lang="sv-SE" sz="2000" dirty="0" err="1"/>
              <a:t>foundations</a:t>
            </a:r>
            <a:r>
              <a:rPr lang="sv-SE" sz="2000" dirty="0"/>
              <a:t> </a:t>
            </a:r>
            <a:r>
              <a:rPr lang="sv-SE" sz="2000" dirty="0" err="1"/>
              <a:t>theory</a:t>
            </a:r>
            <a:r>
              <a:rPr lang="sv-SE" sz="2000" dirty="0"/>
              <a:t>)</a:t>
            </a:r>
            <a:br>
              <a:rPr lang="sv-SE" sz="2000" dirty="0"/>
            </a:br>
            <a:r>
              <a:rPr lang="sv-SE" sz="2000" dirty="0"/>
              <a:t>av Jonathan </a:t>
            </a:r>
            <a:r>
              <a:rPr lang="sv-SE" sz="2000" dirty="0" err="1"/>
              <a:t>Haidt</a:t>
            </a:r>
            <a:endParaRPr lang="sv-SE" sz="20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462F9BE-9292-4F48-87F6-6A0EEFE6F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v-SE" dirty="0"/>
              <a:t>Mänskligt socialt beteende kan reduceras till en grundläggande allmänmänskliga </a:t>
            </a:r>
            <a:r>
              <a:rPr lang="sv-SE" dirty="0" err="1"/>
              <a:t>sensibiliteter</a:t>
            </a:r>
            <a:r>
              <a:rPr lang="sv-SE" dirty="0"/>
              <a:t>.</a:t>
            </a:r>
          </a:p>
          <a:p>
            <a:pPr algn="ctr"/>
            <a:r>
              <a:rPr lang="sv-SE" dirty="0"/>
              <a:t>Dessa är intuitiva och emotionellt förankrade.</a:t>
            </a:r>
          </a:p>
        </p:txBody>
      </p:sp>
    </p:spTree>
    <p:extLst>
      <p:ext uri="{BB962C8B-B14F-4D97-AF65-F5344CB8AC3E}">
        <p14:creationId xmlns:p14="http://schemas.microsoft.com/office/powerpoint/2010/main" val="37832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84EDE3-7DE9-43BA-86C0-0E274A7C8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dirty="0">
                <a:solidFill>
                  <a:prstClr val="white"/>
                </a:solidFill>
              </a:rPr>
              <a:t>MORALGRUNDSTEORIN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978E1D-A5A0-4661-B9DC-BB12C3DAE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Uppgift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Försök att konkretisera grunderna med ex från samhället (religionen).</a:t>
            </a:r>
          </a:p>
          <a:p>
            <a:pPr marL="0" indent="0" algn="ctr">
              <a:buNone/>
            </a:pPr>
            <a:r>
              <a:rPr lang="sv-SE" dirty="0"/>
              <a:t>Omsorg-Rättvisa-Lojalitet-Auktoritet-Helighet-(Frihet)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r">
              <a:buNone/>
            </a:pPr>
            <a:r>
              <a:rPr lang="sv-SE" sz="1400" dirty="0"/>
              <a:t>Källa: Religion 2018. Text Jonas Svensson professor LNU</a:t>
            </a:r>
          </a:p>
        </p:txBody>
      </p:sp>
    </p:spTree>
    <p:extLst>
      <p:ext uri="{BB962C8B-B14F-4D97-AF65-F5344CB8AC3E}">
        <p14:creationId xmlns:p14="http://schemas.microsoft.com/office/powerpoint/2010/main" val="2697468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F940D6-0C16-45AC-B119-6C995BEFC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v-SE" dirty="0"/>
            </a:br>
            <a:br>
              <a:rPr lang="sv-SE" dirty="0"/>
            </a:br>
            <a:r>
              <a:rPr lang="sv-SE" dirty="0"/>
              <a:t>MORALGRUNDSTEORIN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E1E5A5-6734-4DF7-86B6-7FF3D4F41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v-SE" dirty="0"/>
              <a:t>Teorin är utvecklad av människors erfarenheter och dess faktiska moral och inte teorier eller principer, det är moralpsykologi.</a:t>
            </a:r>
          </a:p>
          <a:p>
            <a:pPr marL="0" indent="0" algn="ctr">
              <a:buNone/>
            </a:pPr>
            <a:r>
              <a:rPr lang="sv-SE" dirty="0"/>
              <a:t>Människors moral i vardagen är ett resultat av magkänsla.</a:t>
            </a:r>
          </a:p>
          <a:p>
            <a:pPr marL="0" indent="0" algn="ctr">
              <a:buNone/>
            </a:pPr>
            <a:r>
              <a:rPr lang="sv-SE" dirty="0"/>
              <a:t>Alla moraliska ställningstagande medvetna, omedvetna, undermedvetna kan härledas till de 5 (6) grunder som kommer presenteras.</a:t>
            </a:r>
          </a:p>
          <a:p>
            <a:pPr marL="0" indent="0" algn="ctr">
              <a:buNone/>
            </a:pPr>
            <a:r>
              <a:rPr lang="sv-SE" dirty="0"/>
              <a:t>Dessa verkar återkomma hos alla människor världen över och kan ses som ett resultat av evolutionen.</a:t>
            </a:r>
          </a:p>
          <a:p>
            <a:pPr marL="0" indent="0" algn="ctr">
              <a:buNone/>
            </a:pPr>
            <a:r>
              <a:rPr lang="sv-SE" dirty="0"/>
              <a:t>De har vuxit fram eftersom det gynnar vår mest värdefulla tillgång överlevnadsmässigt:</a:t>
            </a:r>
          </a:p>
          <a:p>
            <a:pPr marL="0" indent="0" algn="ctr">
              <a:buNone/>
            </a:pPr>
            <a:r>
              <a:rPr lang="sv-SE" dirty="0"/>
              <a:t>förmåga till storskaligt samarbete.</a:t>
            </a:r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5164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835FCF-2392-4CFF-AA14-A29687DFC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dirty="0"/>
              <a:t>MORALGRUNDSTEORIN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FBFD9E-1223-47EB-8A15-52B187D8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OMSORG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Vi reagerar negativt på människor som skadar andra och positivt för människor som skyddar och tar hand om andra.</a:t>
            </a:r>
          </a:p>
          <a:p>
            <a:pPr marL="0" indent="0" algn="ctr">
              <a:buNone/>
            </a:pPr>
            <a:r>
              <a:rPr lang="sv-SE" dirty="0"/>
              <a:t>Vi är beredda att agera/handla för att motverka att andra skadas och straffa de som skadar andra.</a:t>
            </a:r>
          </a:p>
        </p:txBody>
      </p:sp>
    </p:spTree>
    <p:extLst>
      <p:ext uri="{BB962C8B-B14F-4D97-AF65-F5344CB8AC3E}">
        <p14:creationId xmlns:p14="http://schemas.microsoft.com/office/powerpoint/2010/main" val="1505703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CFF9D0-50C9-44DB-A5FB-ABD63B6F7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200" dirty="0"/>
              <a:t>MORALGRUNDSTEORIN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68DAB7-2D36-4C86-B7ED-D56021236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Rättvisa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Instinktiv motvilja mot snyltare som inte bidrar positivt till den allmänna gemenskapen utan tänker egoistiskt hur de skall gynnas i alla situationer.</a:t>
            </a:r>
          </a:p>
        </p:txBody>
      </p:sp>
    </p:spTree>
    <p:extLst>
      <p:ext uri="{BB962C8B-B14F-4D97-AF65-F5344CB8AC3E}">
        <p14:creationId xmlns:p14="http://schemas.microsoft.com/office/powerpoint/2010/main" val="2622046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8B6761-A8DA-4960-931D-35F943BA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dirty="0">
                <a:solidFill>
                  <a:prstClr val="white"/>
                </a:solidFill>
              </a:rPr>
              <a:t>MORALGRUNDSTEORIN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4596BB-BF7C-483D-BB4B-EBA852364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Lojalitet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Att ställa upp för den egna gruppen. Vi kan tom offra vårt liv för vår gemenskap. Svika gemenskapen för en annan gemenskap är moraliskt fel.</a:t>
            </a:r>
          </a:p>
        </p:txBody>
      </p:sp>
    </p:spTree>
    <p:extLst>
      <p:ext uri="{BB962C8B-B14F-4D97-AF65-F5344CB8AC3E}">
        <p14:creationId xmlns:p14="http://schemas.microsoft.com/office/powerpoint/2010/main" val="1327994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2478C-7ED9-4935-82CD-2DF0ED694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dirty="0">
                <a:solidFill>
                  <a:prstClr val="white"/>
                </a:solidFill>
              </a:rPr>
              <a:t>MORALGRUNDSTEORIN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0AF1C3-5CED-4DFD-83AB-4350E821A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Auktoritet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Det är rätt att lyda den som står över i en statushierarki. </a:t>
            </a:r>
          </a:p>
          <a:p>
            <a:pPr marL="0" indent="0" algn="ctr">
              <a:buNone/>
            </a:pPr>
            <a:r>
              <a:rPr lang="sv-SE" dirty="0"/>
              <a:t>Att göra uppror mot en legitim överordnad är fel.</a:t>
            </a:r>
          </a:p>
        </p:txBody>
      </p:sp>
    </p:spTree>
    <p:extLst>
      <p:ext uri="{BB962C8B-B14F-4D97-AF65-F5344CB8AC3E}">
        <p14:creationId xmlns:p14="http://schemas.microsoft.com/office/powerpoint/2010/main" val="116272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AC942C-5AA2-40B8-BA54-EFE49435C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dirty="0">
                <a:solidFill>
                  <a:prstClr val="white"/>
                </a:solidFill>
              </a:rPr>
              <a:t>MORALGRUNDSTEORIN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E15A41-8BF9-4442-BEE6-AE144EFDE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Högre makt/Helighet/Renhet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Mentalt system att hantera renhet, orenhet och smitta. Det som är orent är omoraliskt och vice versa. Det kan fungera som ett socialt kitt i en grupp som anser något som heligt.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8110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38CF1C-F279-4A84-9343-C1E20E24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dirty="0">
                <a:solidFill>
                  <a:prstClr val="white"/>
                </a:solidFill>
              </a:rPr>
              <a:t>MORALGRUNDSTEORIN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D0DC58-AE50-4450-AD15-F85B0A9AD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(Frihet)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Det är fel att utan skäl inskränka i människors handlingsutrymme, och begränsa deras valmöjligheter i vardagen.</a:t>
            </a:r>
          </a:p>
        </p:txBody>
      </p:sp>
    </p:spTree>
    <p:extLst>
      <p:ext uri="{BB962C8B-B14F-4D97-AF65-F5344CB8AC3E}">
        <p14:creationId xmlns:p14="http://schemas.microsoft.com/office/powerpoint/2010/main" val="2462097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78D70-9B13-48D6-862D-58EE6B6F4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dirty="0">
                <a:solidFill>
                  <a:prstClr val="white"/>
                </a:solidFill>
              </a:rPr>
              <a:t>MORALGRUNDSTEORIN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449274-FC64-4C0A-8B0A-EADF529AC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/>
              <a:t>Sammanfattning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Teorin är deskriptiv i sin natur och öppnar upp möjligheten att grunder kan ligga i konflikt med varandra och kan vara olika starka i olika sammanhang.</a:t>
            </a:r>
          </a:p>
          <a:p>
            <a:pPr marL="0" indent="0" algn="ctr">
              <a:buNone/>
            </a:pPr>
            <a:r>
              <a:rPr lang="sv-SE" dirty="0"/>
              <a:t>De olika grunder skall förstärkas och bevaras i gruppen. Det kan omfatta religiösa föreställningar men det kan också handla om miljömässiga faktorer och variabler som ålder, kön, klass och personlighetsdrag.</a:t>
            </a:r>
          </a:p>
        </p:txBody>
      </p:sp>
    </p:spTree>
    <p:extLst>
      <p:ext uri="{BB962C8B-B14F-4D97-AF65-F5344CB8AC3E}">
        <p14:creationId xmlns:p14="http://schemas.microsoft.com/office/powerpoint/2010/main" val="3942094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ets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47CBF9C57A2943AD7544974C81FB59" ma:contentTypeVersion="10" ma:contentTypeDescription="Skapa ett nytt dokument." ma:contentTypeScope="" ma:versionID="d815c6a8526486325aee0cd9a2efafec">
  <xsd:schema xmlns:xsd="http://www.w3.org/2001/XMLSchema" xmlns:xs="http://www.w3.org/2001/XMLSchema" xmlns:p="http://schemas.microsoft.com/office/2006/metadata/properties" xmlns:ns3="4bb9e4d0-3331-40a1-907f-6ebe6061426a" xmlns:ns4="3e9decdb-2e55-4588-84a0-c7967803a843" targetNamespace="http://schemas.microsoft.com/office/2006/metadata/properties" ma:root="true" ma:fieldsID="0e30dd7e237374281bfed1501f5b5787" ns3:_="" ns4:_="">
    <xsd:import namespace="4bb9e4d0-3331-40a1-907f-6ebe6061426a"/>
    <xsd:import namespace="3e9decdb-2e55-4588-84a0-c7967803a84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9e4d0-3331-40a1-907f-6ebe606142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9decdb-2e55-4588-84a0-c7967803a8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3ACB39-DDE2-4148-BBDA-EF9616F45E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b9e4d0-3331-40a1-907f-6ebe6061426a"/>
    <ds:schemaRef ds:uri="3e9decdb-2e55-4588-84a0-c7967803a8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FDA1D5-C687-4FC4-B70A-B0A9AC3A4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9EE45D-89AA-411C-A790-1E10A8D428D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TM04033919[[fn=Krets]]</Template>
  <TotalTime>69</TotalTime>
  <Words>398</Words>
  <Application>Microsoft Office PowerPoint</Application>
  <PresentationFormat>Bredbild</PresentationFormat>
  <Paragraphs>50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Arial</vt:lpstr>
      <vt:lpstr>Tw Cen MT</vt:lpstr>
      <vt:lpstr>Krets</vt:lpstr>
      <vt:lpstr>MORALGRUNDSTEORIN (moral foundations theory) av Jonathan Haidt</vt:lpstr>
      <vt:lpstr>  MORALGRUNDSTEORIN   </vt:lpstr>
      <vt:lpstr>MORALGRUNDSTEORIN</vt:lpstr>
      <vt:lpstr>MORALGRUNDSTEORIN</vt:lpstr>
      <vt:lpstr>MORALGRUNDSTEORIN</vt:lpstr>
      <vt:lpstr>MORALGRUNDSTEORIN</vt:lpstr>
      <vt:lpstr>MORALGRUNDSTEORIN</vt:lpstr>
      <vt:lpstr>MORALGRUNDSTEORIN</vt:lpstr>
      <vt:lpstr>MORALGRUNDSTEORIN</vt:lpstr>
      <vt:lpstr>MORALGRUNDSTEORIN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MORALGRUNDSTEORIN (moral foundations theory) av Jonathan Haidt</dc:title>
  <dc:creator>Svensson Patrik</dc:creator>
  <cp:lastModifiedBy>Svensson Patrik</cp:lastModifiedBy>
  <cp:revision>1</cp:revision>
  <dcterms:created xsi:type="dcterms:W3CDTF">2021-05-17T19:52:39Z</dcterms:created>
  <dcterms:modified xsi:type="dcterms:W3CDTF">2021-05-23T10:31:00Z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0x0101009E47CBF9C57A2943AD7544974C81FB59</vt:lpwstr>
  </property>
</Properties>
</file>